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</p:sldIdLst>
  <p:sldSz cx="9144000" cy="6858000" type="screen4x3"/>
  <p:notesSz cx="6662738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C64"/>
    <a:srgbClr val="A0C9EC"/>
    <a:srgbClr val="CF202E"/>
    <a:srgbClr val="109647"/>
    <a:srgbClr val="FDB71A"/>
    <a:srgbClr val="CC3300"/>
    <a:srgbClr val="FF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140" autoAdjust="0"/>
  </p:normalViewPr>
  <p:slideViewPr>
    <p:cSldViewPr snapToGrid="0" showGuides="1">
      <p:cViewPr varScale="1">
        <p:scale>
          <a:sx n="101" d="100"/>
          <a:sy n="101" d="100"/>
        </p:scale>
        <p:origin x="1896" y="120"/>
      </p:cViewPr>
      <p:guideLst>
        <p:guide orient="horz" pos="2160"/>
        <p:guide pos="431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E44B5-F64A-4962-ADC0-50F28AC0AC0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88069-E0D3-498D-A1C4-276F9B3953D1}">
      <dgm:prSet custT="1"/>
      <dgm:spPr/>
      <dgm:t>
        <a:bodyPr/>
        <a:lstStyle/>
        <a:p>
          <a:pPr rtl="0"/>
          <a:r>
            <a:rPr lang="en-US" sz="1100" b="0" dirty="0" err="1" smtClean="0">
              <a:solidFill>
                <a:srgbClr val="252C64"/>
              </a:solidFill>
            </a:rPr>
            <a:t>dvig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kompetenc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posameznika</a:t>
          </a:r>
          <a:endParaRPr lang="en-GB" sz="1100" b="0" dirty="0">
            <a:solidFill>
              <a:srgbClr val="252C64"/>
            </a:solidFill>
          </a:endParaRPr>
        </a:p>
      </dgm:t>
    </dgm:pt>
    <dgm:pt modelId="{DDF0FCE1-A516-4F3C-9130-9DAAD96BB921}" type="parTrans" cxnId="{E6FA5EDE-3D65-40AD-867D-6874C3ADECAF}">
      <dgm:prSet/>
      <dgm:spPr/>
      <dgm:t>
        <a:bodyPr/>
        <a:lstStyle/>
        <a:p>
          <a:endParaRPr lang="en-US" sz="1100" b="0"/>
        </a:p>
      </dgm:t>
    </dgm:pt>
    <dgm:pt modelId="{B3032104-4F7E-4527-975E-76AD60A436E6}" type="sibTrans" cxnId="{E6FA5EDE-3D65-40AD-867D-6874C3ADECAF}">
      <dgm:prSet/>
      <dgm:spPr/>
      <dgm:t>
        <a:bodyPr/>
        <a:lstStyle/>
        <a:p>
          <a:endParaRPr lang="en-US" sz="1100" b="0"/>
        </a:p>
      </dgm:t>
    </dgm:pt>
    <dgm:pt modelId="{F1B24226-621C-4FEE-8F08-3A975BCB163B}">
      <dgm:prSet custT="1"/>
      <dgm:spPr/>
      <dgm:t>
        <a:bodyPr/>
        <a:lstStyle/>
        <a:p>
          <a:pPr rtl="0"/>
          <a:r>
            <a:rPr lang="en-US" sz="1100" b="0" dirty="0" err="1" smtClean="0">
              <a:solidFill>
                <a:srgbClr val="252C64"/>
              </a:solidFill>
            </a:rPr>
            <a:t>dvig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kakovosti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organizacije</a:t>
          </a:r>
          <a:endParaRPr lang="en-GB" sz="1100" b="0" dirty="0">
            <a:solidFill>
              <a:srgbClr val="252C64"/>
            </a:solidFill>
          </a:endParaRPr>
        </a:p>
      </dgm:t>
    </dgm:pt>
    <dgm:pt modelId="{815FE3CC-E63A-457F-B12A-9FEE58CE5975}" type="parTrans" cxnId="{FD3F97B3-D395-4858-A62E-E5338C0E240E}">
      <dgm:prSet/>
      <dgm:spPr/>
      <dgm:t>
        <a:bodyPr/>
        <a:lstStyle/>
        <a:p>
          <a:endParaRPr lang="en-US" sz="1100" b="0"/>
        </a:p>
      </dgm:t>
    </dgm:pt>
    <dgm:pt modelId="{84269030-28E0-4191-A494-8A5830D1BEC9}" type="sibTrans" cxnId="{FD3F97B3-D395-4858-A62E-E5338C0E240E}">
      <dgm:prSet/>
      <dgm:spPr/>
      <dgm:t>
        <a:bodyPr/>
        <a:lstStyle/>
        <a:p>
          <a:endParaRPr lang="en-US" sz="1100" b="0"/>
        </a:p>
      </dgm:t>
    </dgm:pt>
    <dgm:pt modelId="{1FD0031A-C6F2-499D-940B-92488A25B08A}">
      <dgm:prSet custT="1"/>
      <dgm:spPr/>
      <dgm:t>
        <a:bodyPr/>
        <a:lstStyle/>
        <a:p>
          <a:pPr rtl="0"/>
          <a:r>
            <a:rPr lang="en-US" sz="1100" b="0" dirty="0" err="1" smtClean="0">
              <a:solidFill>
                <a:srgbClr val="252C64"/>
              </a:solidFill>
            </a:rPr>
            <a:t>dvig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kakovosti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poučevanja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endParaRPr lang="en-GB" sz="1100" b="0" dirty="0">
            <a:solidFill>
              <a:srgbClr val="252C64"/>
            </a:solidFill>
          </a:endParaRPr>
        </a:p>
      </dgm:t>
    </dgm:pt>
    <dgm:pt modelId="{E9BEAC98-A489-4352-A5F2-DD8CBFCDFE4E}" type="parTrans" cxnId="{4F5D0675-5CCD-4AD4-9293-28356C836F53}">
      <dgm:prSet/>
      <dgm:spPr/>
      <dgm:t>
        <a:bodyPr/>
        <a:lstStyle/>
        <a:p>
          <a:endParaRPr lang="en-US" sz="1100" b="0"/>
        </a:p>
      </dgm:t>
    </dgm:pt>
    <dgm:pt modelId="{63933582-2C89-449D-A1E3-CB4EDF9733A1}" type="sibTrans" cxnId="{4F5D0675-5CCD-4AD4-9293-28356C836F53}">
      <dgm:prSet/>
      <dgm:spPr/>
      <dgm:t>
        <a:bodyPr/>
        <a:lstStyle/>
        <a:p>
          <a:endParaRPr lang="en-US" sz="1100" b="0"/>
        </a:p>
      </dgm:t>
    </dgm:pt>
    <dgm:pt modelId="{49019EC8-4D4C-40CE-9E09-5C3CD4B378CF}">
      <dgm:prSet custT="1"/>
      <dgm:spPr/>
      <dgm:t>
        <a:bodyPr/>
        <a:lstStyle/>
        <a:p>
          <a:pPr rtl="0"/>
          <a:r>
            <a:rPr lang="en-US" sz="1100" b="0" dirty="0" err="1" smtClean="0">
              <a:solidFill>
                <a:srgbClr val="252C64"/>
              </a:solidFill>
            </a:rPr>
            <a:t>dvig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kakovosti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sistema</a:t>
          </a:r>
          <a:endParaRPr lang="en-GB" sz="1100" b="0" dirty="0">
            <a:solidFill>
              <a:srgbClr val="252C64"/>
            </a:solidFill>
          </a:endParaRPr>
        </a:p>
      </dgm:t>
    </dgm:pt>
    <dgm:pt modelId="{0C696F92-699E-4911-818A-D97D419FBA54}" type="parTrans" cxnId="{AB4718E1-C8FF-4CD7-A80F-494EC5B7D929}">
      <dgm:prSet/>
      <dgm:spPr/>
      <dgm:t>
        <a:bodyPr/>
        <a:lstStyle/>
        <a:p>
          <a:endParaRPr lang="en-US" sz="1100" b="0"/>
        </a:p>
      </dgm:t>
    </dgm:pt>
    <dgm:pt modelId="{F011E856-D24D-4BBF-8224-25908C94D306}" type="sibTrans" cxnId="{AB4718E1-C8FF-4CD7-A80F-494EC5B7D929}">
      <dgm:prSet/>
      <dgm:spPr/>
      <dgm:t>
        <a:bodyPr/>
        <a:lstStyle/>
        <a:p>
          <a:endParaRPr lang="en-US" sz="1100" b="0"/>
        </a:p>
      </dgm:t>
    </dgm:pt>
    <dgm:pt modelId="{5ADA6B09-AF73-49B1-9AA4-D7C10AE26F16}">
      <dgm:prSet custT="1"/>
      <dgm:spPr/>
      <dgm:t>
        <a:bodyPr/>
        <a:lstStyle/>
        <a:p>
          <a:pPr rtl="0"/>
          <a:r>
            <a:rPr lang="en-US" sz="1100" b="0" dirty="0" err="1" smtClean="0">
              <a:solidFill>
                <a:srgbClr val="252C64"/>
              </a:solidFill>
            </a:rPr>
            <a:t>bolj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kompetentni</a:t>
          </a:r>
          <a:r>
            <a:rPr lang="en-US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posamezniki</a:t>
          </a:r>
          <a:r>
            <a:rPr lang="sl-SI" sz="1100" b="0" dirty="0" smtClean="0">
              <a:solidFill>
                <a:srgbClr val="252C64"/>
              </a:solidFill>
            </a:rPr>
            <a:t> </a:t>
          </a:r>
          <a:r>
            <a:rPr lang="en-US" sz="1100" b="0" dirty="0" smtClean="0">
              <a:solidFill>
                <a:srgbClr val="252C64"/>
              </a:solidFill>
            </a:rPr>
            <a:t>/</a:t>
          </a:r>
          <a:r>
            <a:rPr lang="sl-SI" sz="1100" b="0" dirty="0" smtClean="0">
              <a:solidFill>
                <a:srgbClr val="252C64"/>
              </a:solidFill>
            </a:rPr>
            <a:t> </a:t>
          </a:r>
          <a:r>
            <a:rPr lang="en-US" sz="1100" b="0" dirty="0" err="1" smtClean="0">
              <a:solidFill>
                <a:srgbClr val="252C64"/>
              </a:solidFill>
            </a:rPr>
            <a:t>družba</a:t>
          </a:r>
          <a:endParaRPr lang="en-GB" sz="1100" b="0" dirty="0">
            <a:solidFill>
              <a:srgbClr val="252C64"/>
            </a:solidFill>
          </a:endParaRPr>
        </a:p>
      </dgm:t>
    </dgm:pt>
    <dgm:pt modelId="{C44B4DDD-1856-496E-8C9D-40F39FFF7DB2}" type="parTrans" cxnId="{B9BEACD1-7499-4916-ABF3-7BD820D0B221}">
      <dgm:prSet/>
      <dgm:spPr/>
      <dgm:t>
        <a:bodyPr/>
        <a:lstStyle/>
        <a:p>
          <a:endParaRPr lang="en-US" sz="1100" b="0"/>
        </a:p>
      </dgm:t>
    </dgm:pt>
    <dgm:pt modelId="{5F3DD050-FAE5-4BAB-AF32-7AE0C6055B91}" type="sibTrans" cxnId="{B9BEACD1-7499-4916-ABF3-7BD820D0B221}">
      <dgm:prSet/>
      <dgm:spPr/>
      <dgm:t>
        <a:bodyPr/>
        <a:lstStyle/>
        <a:p>
          <a:endParaRPr lang="en-US" sz="1100" b="0"/>
        </a:p>
      </dgm:t>
    </dgm:pt>
    <dgm:pt modelId="{F8D73F07-2C1E-49AF-986E-1A72BA00A24C}" type="pres">
      <dgm:prSet presAssocID="{975E44B5-F64A-4962-ADC0-50F28AC0AC0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229D6-B5C5-4836-BA00-1F91C5EB38AD}" type="pres">
      <dgm:prSet presAssocID="{975E44B5-F64A-4962-ADC0-50F28AC0AC0B}" presName="arrow" presStyleLbl="bgShp" presStyleIdx="0" presStyleCnt="1"/>
      <dgm:spPr/>
    </dgm:pt>
    <dgm:pt modelId="{ACE8760F-E550-4AB0-A12B-8F44F7A9149F}" type="pres">
      <dgm:prSet presAssocID="{975E44B5-F64A-4962-ADC0-50F28AC0AC0B}" presName="arrowDiagram5" presStyleCnt="0"/>
      <dgm:spPr/>
    </dgm:pt>
    <dgm:pt modelId="{6492E0D9-5399-42FC-B659-3C7A0E735855}" type="pres">
      <dgm:prSet presAssocID="{CF688069-E0D3-498D-A1C4-276F9B3953D1}" presName="bullet5a" presStyleLbl="node1" presStyleIdx="0" presStyleCnt="5"/>
      <dgm:spPr/>
    </dgm:pt>
    <dgm:pt modelId="{E2C2F51B-17E4-4A37-903B-ACF0A992DA53}" type="pres">
      <dgm:prSet presAssocID="{CF688069-E0D3-498D-A1C4-276F9B3953D1}" presName="textBox5a" presStyleLbl="revTx" presStyleIdx="0" presStyleCnt="5" custScaleX="235191" custLinFactNeighborX="-97563" custLinFactNeighborY="-10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2895E-22DF-4D92-8408-BAF26C9D48EA}" type="pres">
      <dgm:prSet presAssocID="{1FD0031A-C6F2-499D-940B-92488A25B08A}" presName="bullet5b" presStyleLbl="node1" presStyleIdx="1" presStyleCnt="5"/>
      <dgm:spPr/>
    </dgm:pt>
    <dgm:pt modelId="{9553DD71-2E9C-437C-8961-3CB28B59DADE}" type="pres">
      <dgm:prSet presAssocID="{1FD0031A-C6F2-499D-940B-92488A25B08A}" presName="textBox5b" presStyleLbl="revTx" presStyleIdx="1" presStyleCnt="5" custScaleX="193331" custScaleY="38804" custLinFactX="-22408" custLinFactNeighborX="-100000" custLinFactNeighborY="-7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7984D-FBFC-444F-8A49-677DE1E50708}" type="pres">
      <dgm:prSet presAssocID="{F1B24226-621C-4FEE-8F08-3A975BCB163B}" presName="bullet5c" presStyleLbl="node1" presStyleIdx="2" presStyleCnt="5"/>
      <dgm:spPr/>
    </dgm:pt>
    <dgm:pt modelId="{21760CC7-5A45-4166-84E5-4E2B78BB7066}" type="pres">
      <dgm:prSet presAssocID="{F1B24226-621C-4FEE-8F08-3A975BCB163B}" presName="textBox5c" presStyleLbl="revTx" presStyleIdx="2" presStyleCnt="5" custScaleX="174022" custScaleY="27312" custLinFactNeighborX="7399" custLinFactNeighborY="-24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F3E82-4034-4C54-BCE5-95419DCCE9DF}" type="pres">
      <dgm:prSet presAssocID="{49019EC8-4D4C-40CE-9E09-5C3CD4B378CF}" presName="bullet5d" presStyleLbl="node1" presStyleIdx="3" presStyleCnt="5"/>
      <dgm:spPr/>
    </dgm:pt>
    <dgm:pt modelId="{B43E32CD-A96C-4B50-8080-AD81B6527523}" type="pres">
      <dgm:prSet presAssocID="{49019EC8-4D4C-40CE-9E09-5C3CD4B378CF}" presName="textBox5d" presStyleLbl="revTx" presStyleIdx="3" presStyleCnt="5" custScaleX="132936" custScaleY="32677" custLinFactNeighborX="-49202" custLinFactNeighborY="-7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DFB6-28E4-48DE-B3A0-FDC257A5751C}" type="pres">
      <dgm:prSet presAssocID="{5ADA6B09-AF73-49B1-9AA4-D7C10AE26F16}" presName="bullet5e" presStyleLbl="node1" presStyleIdx="4" presStyleCnt="5"/>
      <dgm:spPr/>
    </dgm:pt>
    <dgm:pt modelId="{0E009BC9-F377-4FA7-8254-E1A6AC0781E4}" type="pres">
      <dgm:prSet presAssocID="{5ADA6B09-AF73-49B1-9AA4-D7C10AE26F16}" presName="textBox5e" presStyleLbl="revTx" presStyleIdx="4" presStyleCnt="5" custScaleX="145702" custScaleY="39911" custLinFactNeighborX="48442" custLinFactNeighborY="-65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687F8-7984-40B1-96F1-3666646C01A3}" type="presOf" srcId="{49019EC8-4D4C-40CE-9E09-5C3CD4B378CF}" destId="{B43E32CD-A96C-4B50-8080-AD81B6527523}" srcOrd="0" destOrd="0" presId="urn:microsoft.com/office/officeart/2005/8/layout/arrow2"/>
    <dgm:cxn modelId="{B9BEACD1-7499-4916-ABF3-7BD820D0B221}" srcId="{975E44B5-F64A-4962-ADC0-50F28AC0AC0B}" destId="{5ADA6B09-AF73-49B1-9AA4-D7C10AE26F16}" srcOrd="4" destOrd="0" parTransId="{C44B4DDD-1856-496E-8C9D-40F39FFF7DB2}" sibTransId="{5F3DD050-FAE5-4BAB-AF32-7AE0C6055B91}"/>
    <dgm:cxn modelId="{E6FA5EDE-3D65-40AD-867D-6874C3ADECAF}" srcId="{975E44B5-F64A-4962-ADC0-50F28AC0AC0B}" destId="{CF688069-E0D3-498D-A1C4-276F9B3953D1}" srcOrd="0" destOrd="0" parTransId="{DDF0FCE1-A516-4F3C-9130-9DAAD96BB921}" sibTransId="{B3032104-4F7E-4527-975E-76AD60A436E6}"/>
    <dgm:cxn modelId="{4F5D0675-5CCD-4AD4-9293-28356C836F53}" srcId="{975E44B5-F64A-4962-ADC0-50F28AC0AC0B}" destId="{1FD0031A-C6F2-499D-940B-92488A25B08A}" srcOrd="1" destOrd="0" parTransId="{E9BEAC98-A489-4352-A5F2-DD8CBFCDFE4E}" sibTransId="{63933582-2C89-449D-A1E3-CB4EDF9733A1}"/>
    <dgm:cxn modelId="{8FBF67B3-EB52-45E4-8FD7-1242355D33EB}" type="presOf" srcId="{1FD0031A-C6F2-499D-940B-92488A25B08A}" destId="{9553DD71-2E9C-437C-8961-3CB28B59DADE}" srcOrd="0" destOrd="0" presId="urn:microsoft.com/office/officeart/2005/8/layout/arrow2"/>
    <dgm:cxn modelId="{E398867F-AC69-4B97-AF2B-52690A9FEBFD}" type="presOf" srcId="{975E44B5-F64A-4962-ADC0-50F28AC0AC0B}" destId="{F8D73F07-2C1E-49AF-986E-1A72BA00A24C}" srcOrd="0" destOrd="0" presId="urn:microsoft.com/office/officeart/2005/8/layout/arrow2"/>
    <dgm:cxn modelId="{CBFFB8EC-27FB-4BB5-90B5-9716886D4439}" type="presOf" srcId="{F1B24226-621C-4FEE-8F08-3A975BCB163B}" destId="{21760CC7-5A45-4166-84E5-4E2B78BB7066}" srcOrd="0" destOrd="0" presId="urn:microsoft.com/office/officeart/2005/8/layout/arrow2"/>
    <dgm:cxn modelId="{AB4718E1-C8FF-4CD7-A80F-494EC5B7D929}" srcId="{975E44B5-F64A-4962-ADC0-50F28AC0AC0B}" destId="{49019EC8-4D4C-40CE-9E09-5C3CD4B378CF}" srcOrd="3" destOrd="0" parTransId="{0C696F92-699E-4911-818A-D97D419FBA54}" sibTransId="{F011E856-D24D-4BBF-8224-25908C94D306}"/>
    <dgm:cxn modelId="{80349D8A-2036-41AB-89CD-63CCF9979574}" type="presOf" srcId="{CF688069-E0D3-498D-A1C4-276F9B3953D1}" destId="{E2C2F51B-17E4-4A37-903B-ACF0A992DA53}" srcOrd="0" destOrd="0" presId="urn:microsoft.com/office/officeart/2005/8/layout/arrow2"/>
    <dgm:cxn modelId="{FD3F97B3-D395-4858-A62E-E5338C0E240E}" srcId="{975E44B5-F64A-4962-ADC0-50F28AC0AC0B}" destId="{F1B24226-621C-4FEE-8F08-3A975BCB163B}" srcOrd="2" destOrd="0" parTransId="{815FE3CC-E63A-457F-B12A-9FEE58CE5975}" sibTransId="{84269030-28E0-4191-A494-8A5830D1BEC9}"/>
    <dgm:cxn modelId="{7904E017-D405-4B9E-AC51-1ED313D59A64}" type="presOf" srcId="{5ADA6B09-AF73-49B1-9AA4-D7C10AE26F16}" destId="{0E009BC9-F377-4FA7-8254-E1A6AC0781E4}" srcOrd="0" destOrd="0" presId="urn:microsoft.com/office/officeart/2005/8/layout/arrow2"/>
    <dgm:cxn modelId="{41D51E5D-468D-40EE-AC5E-65A528A88F08}" type="presParOf" srcId="{F8D73F07-2C1E-49AF-986E-1A72BA00A24C}" destId="{F80229D6-B5C5-4836-BA00-1F91C5EB38AD}" srcOrd="0" destOrd="0" presId="urn:microsoft.com/office/officeart/2005/8/layout/arrow2"/>
    <dgm:cxn modelId="{64CABD8D-0608-4E54-B5BA-90D732271CC9}" type="presParOf" srcId="{F8D73F07-2C1E-49AF-986E-1A72BA00A24C}" destId="{ACE8760F-E550-4AB0-A12B-8F44F7A9149F}" srcOrd="1" destOrd="0" presId="urn:microsoft.com/office/officeart/2005/8/layout/arrow2"/>
    <dgm:cxn modelId="{18033C25-56E2-4FB4-831F-65C70D256AD2}" type="presParOf" srcId="{ACE8760F-E550-4AB0-A12B-8F44F7A9149F}" destId="{6492E0D9-5399-42FC-B659-3C7A0E735855}" srcOrd="0" destOrd="0" presId="urn:microsoft.com/office/officeart/2005/8/layout/arrow2"/>
    <dgm:cxn modelId="{36D4BA53-9967-42F3-B25B-5880FE213FB0}" type="presParOf" srcId="{ACE8760F-E550-4AB0-A12B-8F44F7A9149F}" destId="{E2C2F51B-17E4-4A37-903B-ACF0A992DA53}" srcOrd="1" destOrd="0" presId="urn:microsoft.com/office/officeart/2005/8/layout/arrow2"/>
    <dgm:cxn modelId="{E8C5E4C1-261E-4278-991F-F77C93FE2010}" type="presParOf" srcId="{ACE8760F-E550-4AB0-A12B-8F44F7A9149F}" destId="{6342895E-22DF-4D92-8408-BAF26C9D48EA}" srcOrd="2" destOrd="0" presId="urn:microsoft.com/office/officeart/2005/8/layout/arrow2"/>
    <dgm:cxn modelId="{6D21A6EC-3C91-4752-BF6C-C1DD5F6AADD3}" type="presParOf" srcId="{ACE8760F-E550-4AB0-A12B-8F44F7A9149F}" destId="{9553DD71-2E9C-437C-8961-3CB28B59DADE}" srcOrd="3" destOrd="0" presId="urn:microsoft.com/office/officeart/2005/8/layout/arrow2"/>
    <dgm:cxn modelId="{E698C0A2-2818-432B-ABCD-6A9CE01E01F8}" type="presParOf" srcId="{ACE8760F-E550-4AB0-A12B-8F44F7A9149F}" destId="{D107984D-FBFC-444F-8A49-677DE1E50708}" srcOrd="4" destOrd="0" presId="urn:microsoft.com/office/officeart/2005/8/layout/arrow2"/>
    <dgm:cxn modelId="{81EF870A-BBC5-41E4-9722-7809AC968FD9}" type="presParOf" srcId="{ACE8760F-E550-4AB0-A12B-8F44F7A9149F}" destId="{21760CC7-5A45-4166-84E5-4E2B78BB7066}" srcOrd="5" destOrd="0" presId="urn:microsoft.com/office/officeart/2005/8/layout/arrow2"/>
    <dgm:cxn modelId="{5F3B1D7B-1AD3-40C8-977F-0433498AEFB7}" type="presParOf" srcId="{ACE8760F-E550-4AB0-A12B-8F44F7A9149F}" destId="{0E5F3E82-4034-4C54-BCE5-95419DCCE9DF}" srcOrd="6" destOrd="0" presId="urn:microsoft.com/office/officeart/2005/8/layout/arrow2"/>
    <dgm:cxn modelId="{92BF9161-BCC3-4EC4-B3E3-28E6254D1AF4}" type="presParOf" srcId="{ACE8760F-E550-4AB0-A12B-8F44F7A9149F}" destId="{B43E32CD-A96C-4B50-8080-AD81B6527523}" srcOrd="7" destOrd="0" presId="urn:microsoft.com/office/officeart/2005/8/layout/arrow2"/>
    <dgm:cxn modelId="{01CCA414-042B-4556-B998-0CAF3847A34E}" type="presParOf" srcId="{ACE8760F-E550-4AB0-A12B-8F44F7A9149F}" destId="{7283DFB6-28E4-48DE-B3A0-FDC257A5751C}" srcOrd="8" destOrd="0" presId="urn:microsoft.com/office/officeart/2005/8/layout/arrow2"/>
    <dgm:cxn modelId="{35C23D1D-09D8-4AD4-84B0-671732254193}" type="presParOf" srcId="{ACE8760F-E550-4AB0-A12B-8F44F7A9149F}" destId="{0E009BC9-F377-4FA7-8254-E1A6AC0781E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9D3F0-9F5C-439E-BE54-08835EF9EBAE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B79C2-59C1-4144-A6A7-BF27D1CFC0B2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Info. dan za prijavitelje</a:t>
          </a:r>
          <a:endParaRPr lang="en-US" dirty="0">
            <a:solidFill>
              <a:srgbClr val="252C64"/>
            </a:solidFill>
          </a:endParaRPr>
        </a:p>
      </dgm:t>
    </dgm:pt>
    <dgm:pt modelId="{59CF49F2-4EB6-49FA-90B9-B87B063F2168}" type="parTrans" cxnId="{1B70715D-A992-45AE-8FEF-4ECEA3636118}">
      <dgm:prSet/>
      <dgm:spPr/>
      <dgm:t>
        <a:bodyPr/>
        <a:lstStyle/>
        <a:p>
          <a:endParaRPr lang="en-US"/>
        </a:p>
      </dgm:t>
    </dgm:pt>
    <dgm:pt modelId="{DF3B000F-C81E-48D9-89B2-9FC7F8F0AC25}" type="sibTrans" cxnId="{1B70715D-A992-45AE-8FEF-4ECEA3636118}">
      <dgm:prSet/>
      <dgm:spPr/>
      <dgm:t>
        <a:bodyPr/>
        <a:lstStyle/>
        <a:p>
          <a:endParaRPr lang="en-US"/>
        </a:p>
      </dgm:t>
    </dgm:pt>
    <dgm:pt modelId="{EE4CAFC4-1E92-420E-BCA2-87749B1E5BDA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Oddaja prijavnice</a:t>
          </a:r>
        </a:p>
        <a:p>
          <a:r>
            <a:rPr lang="sl-SI" b="1" dirty="0" smtClean="0">
              <a:solidFill>
                <a:srgbClr val="CF202E"/>
              </a:solidFill>
            </a:rPr>
            <a:t>ROK: 5. 2. </a:t>
          </a:r>
          <a:r>
            <a:rPr lang="sl-SI" b="1" dirty="0" smtClean="0">
              <a:solidFill>
                <a:srgbClr val="CF202E"/>
              </a:solidFill>
            </a:rPr>
            <a:t>2020</a:t>
          </a:r>
          <a:endParaRPr lang="sl-SI" b="1" dirty="0" smtClean="0">
            <a:solidFill>
              <a:srgbClr val="CF202E"/>
            </a:solidFill>
          </a:endParaRPr>
        </a:p>
        <a:p>
          <a:r>
            <a:rPr lang="sl-SI" b="1" dirty="0" smtClean="0">
              <a:solidFill>
                <a:srgbClr val="CF202E"/>
              </a:solidFill>
            </a:rPr>
            <a:t>12:00 CET</a:t>
          </a:r>
          <a:endParaRPr lang="en-US" b="1" dirty="0">
            <a:solidFill>
              <a:srgbClr val="CF202E"/>
            </a:solidFill>
          </a:endParaRPr>
        </a:p>
      </dgm:t>
    </dgm:pt>
    <dgm:pt modelId="{D61925C2-51BE-4A32-872A-6D506C920E82}" type="parTrans" cxnId="{225DEACE-512D-488B-A9F7-CDC198FC92AC}">
      <dgm:prSet/>
      <dgm:spPr/>
      <dgm:t>
        <a:bodyPr/>
        <a:lstStyle/>
        <a:p>
          <a:endParaRPr lang="en-US"/>
        </a:p>
      </dgm:t>
    </dgm:pt>
    <dgm:pt modelId="{88D6E28E-F37D-4D99-A8FD-F9560E0F84F9}" type="sibTrans" cxnId="{225DEACE-512D-488B-A9F7-CDC198FC92AC}">
      <dgm:prSet/>
      <dgm:spPr/>
      <dgm:t>
        <a:bodyPr/>
        <a:lstStyle/>
        <a:p>
          <a:endParaRPr lang="en-US"/>
        </a:p>
      </dgm:t>
    </dgm:pt>
    <dgm:pt modelId="{7040DD9F-CFCE-4FD8-86D3-F54A260DBF02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Tehnični pregled (KA103 in KA107) in vsebinska ocena (KA107)</a:t>
          </a:r>
          <a:endParaRPr lang="en-US" dirty="0">
            <a:solidFill>
              <a:srgbClr val="252C64"/>
            </a:solidFill>
          </a:endParaRPr>
        </a:p>
      </dgm:t>
    </dgm:pt>
    <dgm:pt modelId="{20B2BA8E-B259-441C-A996-A28C00562D8A}" type="parTrans" cxnId="{B70F382D-C7F9-4E42-911D-488B3F2F4ACE}">
      <dgm:prSet/>
      <dgm:spPr/>
      <dgm:t>
        <a:bodyPr/>
        <a:lstStyle/>
        <a:p>
          <a:endParaRPr lang="en-US"/>
        </a:p>
      </dgm:t>
    </dgm:pt>
    <dgm:pt modelId="{FD0B3530-B1D6-4BDD-9F10-AA4B722DD99A}" type="sibTrans" cxnId="{B70F382D-C7F9-4E42-911D-488B3F2F4ACE}">
      <dgm:prSet/>
      <dgm:spPr/>
      <dgm:t>
        <a:bodyPr/>
        <a:lstStyle/>
        <a:p>
          <a:endParaRPr lang="en-US"/>
        </a:p>
      </dgm:t>
    </dgm:pt>
    <dgm:pt modelId="{1AE53191-249F-4EC8-ABFC-2AC2EFA5D8A2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Izvedba / </a:t>
          </a:r>
        </a:p>
        <a:p>
          <a:r>
            <a:rPr lang="sl-SI" dirty="0" smtClean="0">
              <a:solidFill>
                <a:srgbClr val="252C64"/>
              </a:solidFill>
            </a:rPr>
            <a:t>spremljanje projekta</a:t>
          </a:r>
          <a:endParaRPr lang="en-US" dirty="0">
            <a:solidFill>
              <a:srgbClr val="252C64"/>
            </a:solidFill>
          </a:endParaRPr>
        </a:p>
      </dgm:t>
    </dgm:pt>
    <dgm:pt modelId="{36B80494-4B62-479A-A938-153E81FD7E3E}" type="parTrans" cxnId="{C57310A7-73CC-49B4-9F47-DAFFB51D28E8}">
      <dgm:prSet/>
      <dgm:spPr/>
      <dgm:t>
        <a:bodyPr/>
        <a:lstStyle/>
        <a:p>
          <a:endParaRPr lang="en-US"/>
        </a:p>
      </dgm:t>
    </dgm:pt>
    <dgm:pt modelId="{6B881242-C31E-4853-8D3E-3D2E11411493}" type="sibTrans" cxnId="{C57310A7-73CC-49B4-9F47-DAFFB51D28E8}">
      <dgm:prSet/>
      <dgm:spPr/>
      <dgm:t>
        <a:bodyPr/>
        <a:lstStyle/>
        <a:p>
          <a:endParaRPr lang="en-US"/>
        </a:p>
      </dgm:t>
    </dgm:pt>
    <dgm:pt modelId="{3CE9B236-B2DB-4ED6-8463-C453D4E726A6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Obvestilo o izboru, sredstvih</a:t>
          </a:r>
          <a:endParaRPr lang="en-US" dirty="0">
            <a:solidFill>
              <a:srgbClr val="252C64"/>
            </a:solidFill>
          </a:endParaRPr>
        </a:p>
      </dgm:t>
    </dgm:pt>
    <dgm:pt modelId="{F734583C-7B68-479F-B121-42C04EB7F0AF}" type="parTrans" cxnId="{E83432CA-A617-42DE-8E8A-FC9B22D9D89F}">
      <dgm:prSet/>
      <dgm:spPr/>
      <dgm:t>
        <a:bodyPr/>
        <a:lstStyle/>
        <a:p>
          <a:endParaRPr lang="en-US"/>
        </a:p>
      </dgm:t>
    </dgm:pt>
    <dgm:pt modelId="{1AA7595D-57DB-4039-87F9-5B6998410411}" type="sibTrans" cxnId="{E83432CA-A617-42DE-8E8A-FC9B22D9D89F}">
      <dgm:prSet/>
      <dgm:spPr/>
      <dgm:t>
        <a:bodyPr/>
        <a:lstStyle/>
        <a:p>
          <a:endParaRPr lang="en-US"/>
        </a:p>
      </dgm:t>
    </dgm:pt>
    <dgm:pt modelId="{A00DBAAE-72A4-4105-8D7F-086F3FAF40DE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Podpisovanje sporazuma o nepovratnih sredstvih in 1. nakazilo</a:t>
          </a:r>
          <a:endParaRPr lang="en-US" dirty="0">
            <a:solidFill>
              <a:srgbClr val="252C64"/>
            </a:solidFill>
          </a:endParaRPr>
        </a:p>
      </dgm:t>
    </dgm:pt>
    <dgm:pt modelId="{6B3D80BE-1EFE-4527-B84E-9DCC16D67F11}" type="parTrans" cxnId="{BBE0A0B2-0D65-43C7-AF60-477A89B90402}">
      <dgm:prSet/>
      <dgm:spPr/>
      <dgm:t>
        <a:bodyPr/>
        <a:lstStyle/>
        <a:p>
          <a:endParaRPr lang="en-US"/>
        </a:p>
      </dgm:t>
    </dgm:pt>
    <dgm:pt modelId="{762EDFBE-3593-4A4D-B0A9-BC9FBCC4672C}" type="sibTrans" cxnId="{BBE0A0B2-0D65-43C7-AF60-477A89B90402}">
      <dgm:prSet/>
      <dgm:spPr/>
      <dgm:t>
        <a:bodyPr/>
        <a:lstStyle/>
        <a:p>
          <a:endParaRPr lang="en-US"/>
        </a:p>
      </dgm:t>
    </dgm:pt>
    <dgm:pt modelId="{AD8C56D4-71BC-45C3-AA2F-F253E52A0127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Zaključek projekta, končno poročilo in poračun</a:t>
          </a:r>
          <a:endParaRPr lang="en-US" dirty="0">
            <a:solidFill>
              <a:srgbClr val="252C64"/>
            </a:solidFill>
          </a:endParaRPr>
        </a:p>
      </dgm:t>
    </dgm:pt>
    <dgm:pt modelId="{F5D406FF-B004-401B-8400-199D221E5A38}" type="parTrans" cxnId="{DC40E6BF-5DFB-464E-934E-89E3132E4FA7}">
      <dgm:prSet/>
      <dgm:spPr/>
      <dgm:t>
        <a:bodyPr/>
        <a:lstStyle/>
        <a:p>
          <a:endParaRPr lang="en-US"/>
        </a:p>
      </dgm:t>
    </dgm:pt>
    <dgm:pt modelId="{83CB0C9F-C9FC-4934-B17D-F1522C0C3052}" type="sibTrans" cxnId="{DC40E6BF-5DFB-464E-934E-89E3132E4FA7}">
      <dgm:prSet/>
      <dgm:spPr/>
      <dgm:t>
        <a:bodyPr/>
        <a:lstStyle/>
        <a:p>
          <a:endParaRPr lang="en-US"/>
        </a:p>
      </dgm:t>
    </dgm:pt>
    <dgm:pt modelId="{097AA6F3-58CD-48D7-BF0B-41B5F9590A35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Načrtovanje prihodnjega projekta … </a:t>
          </a:r>
          <a:endParaRPr lang="en-US" dirty="0">
            <a:solidFill>
              <a:srgbClr val="252C64"/>
            </a:solidFill>
          </a:endParaRPr>
        </a:p>
      </dgm:t>
    </dgm:pt>
    <dgm:pt modelId="{2697D87E-1C22-4747-9E56-44DE51016138}" type="parTrans" cxnId="{528E33AE-A8D6-484B-BDD1-4CE2EB7AA632}">
      <dgm:prSet/>
      <dgm:spPr/>
      <dgm:t>
        <a:bodyPr/>
        <a:lstStyle/>
        <a:p>
          <a:endParaRPr lang="en-US"/>
        </a:p>
      </dgm:t>
    </dgm:pt>
    <dgm:pt modelId="{97450864-A1D3-4FE4-B4A9-9308FA287541}" type="sibTrans" cxnId="{528E33AE-A8D6-484B-BDD1-4CE2EB7AA632}">
      <dgm:prSet/>
      <dgm:spPr/>
      <dgm:t>
        <a:bodyPr/>
        <a:lstStyle/>
        <a:p>
          <a:endParaRPr lang="en-US"/>
        </a:p>
      </dgm:t>
    </dgm:pt>
    <dgm:pt modelId="{F09CFB65-60E5-4085-9F7D-97CA8E5D9C78}">
      <dgm:prSet phldrT="[Text]"/>
      <dgm:spPr/>
      <dgm:t>
        <a:bodyPr/>
        <a:lstStyle/>
        <a:p>
          <a:r>
            <a:rPr lang="sl-SI" dirty="0" smtClean="0">
              <a:solidFill>
                <a:srgbClr val="CF202E"/>
              </a:solidFill>
            </a:rPr>
            <a:t>ZAČETEK UPRAVIČENEGA OBDOBJA:</a:t>
          </a:r>
        </a:p>
        <a:p>
          <a:r>
            <a:rPr lang="sl-SI" dirty="0" smtClean="0">
              <a:solidFill>
                <a:srgbClr val="CF202E"/>
              </a:solidFill>
            </a:rPr>
            <a:t>1. 6. </a:t>
          </a:r>
          <a:r>
            <a:rPr lang="sl-SI" dirty="0" smtClean="0">
              <a:solidFill>
                <a:srgbClr val="CF202E"/>
              </a:solidFill>
            </a:rPr>
            <a:t>2020</a:t>
          </a:r>
          <a:endParaRPr lang="en-US" dirty="0">
            <a:solidFill>
              <a:srgbClr val="CF202E"/>
            </a:solidFill>
          </a:endParaRPr>
        </a:p>
      </dgm:t>
    </dgm:pt>
    <dgm:pt modelId="{0D59BDF8-73A4-4CBC-9CAA-43A2AE208202}" type="parTrans" cxnId="{596BCCF3-F7E6-4F75-8F5B-5B411AE028BE}">
      <dgm:prSet/>
      <dgm:spPr/>
      <dgm:t>
        <a:bodyPr/>
        <a:lstStyle/>
        <a:p>
          <a:endParaRPr lang="en-US"/>
        </a:p>
      </dgm:t>
    </dgm:pt>
    <dgm:pt modelId="{4644E97B-8C36-4BAE-9934-64DF5230B6B5}" type="sibTrans" cxnId="{596BCCF3-F7E6-4F75-8F5B-5B411AE028BE}">
      <dgm:prSet/>
      <dgm:spPr/>
      <dgm:t>
        <a:bodyPr/>
        <a:lstStyle/>
        <a:p>
          <a:endParaRPr lang="en-US"/>
        </a:p>
      </dgm:t>
    </dgm:pt>
    <dgm:pt modelId="{DB739E1B-F8C9-482C-8C9A-2A7C47E16ACB}" type="pres">
      <dgm:prSet presAssocID="{9A19D3F0-9F5C-439E-BE54-08835EF9EB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34C08-804A-458C-8C09-18999CDAF6F1}" type="pres">
      <dgm:prSet presAssocID="{970B79C2-59C1-4144-A6A7-BF27D1CFC0B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F7FC4-0019-4B72-AE71-B8632A362D34}" type="pres">
      <dgm:prSet presAssocID="{DF3B000F-C81E-48D9-89B2-9FC7F8F0AC2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2A69D10-1279-41D3-8F9C-DFCCA921C0B0}" type="pres">
      <dgm:prSet presAssocID="{DF3B000F-C81E-48D9-89B2-9FC7F8F0AC2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37744F0-EC69-4C15-B1C6-79953522B2D5}" type="pres">
      <dgm:prSet presAssocID="{EE4CAFC4-1E92-420E-BCA2-87749B1E5BD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4893F-DB67-453A-A4E7-6962ACDD7B1F}" type="pres">
      <dgm:prSet presAssocID="{88D6E28E-F37D-4D99-A8FD-F9560E0F84F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AF8EAAFF-2581-409F-8543-B23DA7F4C807}" type="pres">
      <dgm:prSet presAssocID="{88D6E28E-F37D-4D99-A8FD-F9560E0F84F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1DC603C-DA24-4C18-B0CA-F70BA31CF9C3}" type="pres">
      <dgm:prSet presAssocID="{7040DD9F-CFCE-4FD8-86D3-F54A260DBF0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08617-E291-42E1-8E61-28C081EC4928}" type="pres">
      <dgm:prSet presAssocID="{FD0B3530-B1D6-4BDD-9F10-AA4B722DD99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9B8B705-9160-461C-9B80-BD59982685F4}" type="pres">
      <dgm:prSet presAssocID="{FD0B3530-B1D6-4BDD-9F10-AA4B722DD99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C603089-D4E8-4463-9229-DC83457F9699}" type="pres">
      <dgm:prSet presAssocID="{3CE9B236-B2DB-4ED6-8463-C453D4E726A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BA27D-CAF2-4983-B886-A5193E871406}" type="pres">
      <dgm:prSet presAssocID="{1AA7595D-57DB-4039-87F9-5B699841041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34DD985-7FF7-4DA8-B6ED-9892E5DBB114}" type="pres">
      <dgm:prSet presAssocID="{1AA7595D-57DB-4039-87F9-5B699841041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ECE49ED3-F439-45C0-A9DD-C6478F4CBF83}" type="pres">
      <dgm:prSet presAssocID="{A00DBAAE-72A4-4105-8D7F-086F3FAF40DE}" presName="node" presStyleLbl="node1" presStyleIdx="4" presStyleCnt="9" custLinFactNeighborY="-4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FC8B-0E13-416C-B5CC-816AAA388239}" type="pres">
      <dgm:prSet presAssocID="{762EDFBE-3593-4A4D-B0A9-BC9FBCC4672C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4FB580F-5786-4156-ABBD-B8FBED5F2C33}" type="pres">
      <dgm:prSet presAssocID="{762EDFBE-3593-4A4D-B0A9-BC9FBCC4672C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E085504-3C2B-473F-9898-B8F9EA0BEDCF}" type="pres">
      <dgm:prSet presAssocID="{F09CFB65-60E5-4085-9F7D-97CA8E5D9C78}" presName="node" presStyleLbl="node1" presStyleIdx="5" presStyleCnt="9" custLinFactX="40580" custLinFactY="21984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ECB21-1D1C-45BF-A496-0A473EDC981B}" type="pres">
      <dgm:prSet presAssocID="{4644E97B-8C36-4BAE-9934-64DF5230B6B5}" presName="sibTrans" presStyleLbl="sibTrans2D1" presStyleIdx="5" presStyleCnt="8" custAng="19899725" custLinFactY="-45326" custLinFactNeighborX="-11637" custLinFactNeighborY="-100000"/>
      <dgm:spPr/>
      <dgm:t>
        <a:bodyPr/>
        <a:lstStyle/>
        <a:p>
          <a:endParaRPr lang="en-US"/>
        </a:p>
      </dgm:t>
    </dgm:pt>
    <dgm:pt modelId="{A5C33F08-11A0-4614-B74E-9FB962431646}" type="pres">
      <dgm:prSet presAssocID="{4644E97B-8C36-4BAE-9934-64DF5230B6B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C50555D-DAB0-4B1B-B62A-7D549D7F874A}" type="pres">
      <dgm:prSet presAssocID="{1AE53191-249F-4EC8-ABFC-2AC2EFA5D8A2}" presName="node" presStyleLbl="node1" presStyleIdx="6" presStyleCnt="9" custLinFactX="39727" custLinFactNeighborX="100000" custLinFactNeighborY="-4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FB1F9-CB49-44E3-938A-E608741042CF}" type="pres">
      <dgm:prSet presAssocID="{6B881242-C31E-4853-8D3E-3D2E1141149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C3363B6-5E5A-4AC5-ADA1-1348401D61B1}" type="pres">
      <dgm:prSet presAssocID="{6B881242-C31E-4853-8D3E-3D2E11411493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9EA2D42-485B-4742-96FB-2229E5226C9B}" type="pres">
      <dgm:prSet presAssocID="{AD8C56D4-71BC-45C3-AA2F-F253E52A0127}" presName="node" presStyleLbl="node1" presStyleIdx="7" presStyleCnt="9" custLinFactX="44163" custLinFactNeighborX="100000" custLinFactNeighborY="-4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8EBCF-E789-4950-A3B7-FDB210D4463E}" type="pres">
      <dgm:prSet presAssocID="{83CB0C9F-C9FC-4934-B17D-F1522C0C3052}" presName="sibTrans" presStyleLbl="sibTrans2D1" presStyleIdx="7" presStyleCnt="8"/>
      <dgm:spPr/>
      <dgm:t>
        <a:bodyPr/>
        <a:lstStyle/>
        <a:p>
          <a:endParaRPr lang="en-US"/>
        </a:p>
      </dgm:t>
    </dgm:pt>
    <dgm:pt modelId="{E14CE760-D3F6-4D47-B539-E3359AB5E813}" type="pres">
      <dgm:prSet presAssocID="{83CB0C9F-C9FC-4934-B17D-F1522C0C3052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B50A8A3-CC2E-41FF-A437-9D7DC2F9169E}" type="pres">
      <dgm:prSet presAssocID="{097AA6F3-58CD-48D7-BF0B-41B5F9590A35}" presName="node" presStyleLbl="node1" presStyleIdx="8" presStyleCnt="9" custLinFactY="-71494" custLinFactNeighborX="-110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B3CBC-2E7C-4487-9DD3-D36A3398521B}" type="presOf" srcId="{A00DBAAE-72A4-4105-8D7F-086F3FAF40DE}" destId="{ECE49ED3-F439-45C0-A9DD-C6478F4CBF83}" srcOrd="0" destOrd="0" presId="urn:microsoft.com/office/officeart/2005/8/layout/process5"/>
    <dgm:cxn modelId="{598FDD5E-E86B-4A65-B1CC-9CE1612243E9}" type="presOf" srcId="{88D6E28E-F37D-4D99-A8FD-F9560E0F84F9}" destId="{A6A4893F-DB67-453A-A4E7-6962ACDD7B1F}" srcOrd="0" destOrd="0" presId="urn:microsoft.com/office/officeart/2005/8/layout/process5"/>
    <dgm:cxn modelId="{BB4406EE-24D2-4384-8966-1A6EF38D10EA}" type="presOf" srcId="{1AA7595D-57DB-4039-87F9-5B6998410411}" destId="{E34DD985-7FF7-4DA8-B6ED-9892E5DBB114}" srcOrd="1" destOrd="0" presId="urn:microsoft.com/office/officeart/2005/8/layout/process5"/>
    <dgm:cxn modelId="{F59D0004-27D6-41C7-96AC-1E4CBDFE986B}" type="presOf" srcId="{9A19D3F0-9F5C-439E-BE54-08835EF9EBAE}" destId="{DB739E1B-F8C9-482C-8C9A-2A7C47E16ACB}" srcOrd="0" destOrd="0" presId="urn:microsoft.com/office/officeart/2005/8/layout/process5"/>
    <dgm:cxn modelId="{E83432CA-A617-42DE-8E8A-FC9B22D9D89F}" srcId="{9A19D3F0-9F5C-439E-BE54-08835EF9EBAE}" destId="{3CE9B236-B2DB-4ED6-8463-C453D4E726A6}" srcOrd="3" destOrd="0" parTransId="{F734583C-7B68-479F-B121-42C04EB7F0AF}" sibTransId="{1AA7595D-57DB-4039-87F9-5B6998410411}"/>
    <dgm:cxn modelId="{982ED306-06EE-4F98-88E9-0A10115EB36A}" type="presOf" srcId="{83CB0C9F-C9FC-4934-B17D-F1522C0C3052}" destId="{5248EBCF-E789-4950-A3B7-FDB210D4463E}" srcOrd="0" destOrd="0" presId="urn:microsoft.com/office/officeart/2005/8/layout/process5"/>
    <dgm:cxn modelId="{F5E8E87C-D568-468D-B696-909D49BEEDFF}" type="presOf" srcId="{EE4CAFC4-1E92-420E-BCA2-87749B1E5BDA}" destId="{A37744F0-EC69-4C15-B1C6-79953522B2D5}" srcOrd="0" destOrd="0" presId="urn:microsoft.com/office/officeart/2005/8/layout/process5"/>
    <dgm:cxn modelId="{B70F382D-C7F9-4E42-911D-488B3F2F4ACE}" srcId="{9A19D3F0-9F5C-439E-BE54-08835EF9EBAE}" destId="{7040DD9F-CFCE-4FD8-86D3-F54A260DBF02}" srcOrd="2" destOrd="0" parTransId="{20B2BA8E-B259-441C-A996-A28C00562D8A}" sibTransId="{FD0B3530-B1D6-4BDD-9F10-AA4B722DD99A}"/>
    <dgm:cxn modelId="{FAAEF0D0-80EB-4B84-8172-5CAF75C94F69}" type="presOf" srcId="{4644E97B-8C36-4BAE-9934-64DF5230B6B5}" destId="{DE2ECB21-1D1C-45BF-A496-0A473EDC981B}" srcOrd="0" destOrd="0" presId="urn:microsoft.com/office/officeart/2005/8/layout/process5"/>
    <dgm:cxn modelId="{BBE0A0B2-0D65-43C7-AF60-477A89B90402}" srcId="{9A19D3F0-9F5C-439E-BE54-08835EF9EBAE}" destId="{A00DBAAE-72A4-4105-8D7F-086F3FAF40DE}" srcOrd="4" destOrd="0" parTransId="{6B3D80BE-1EFE-4527-B84E-9DCC16D67F11}" sibTransId="{762EDFBE-3593-4A4D-B0A9-BC9FBCC4672C}"/>
    <dgm:cxn modelId="{DC40E6BF-5DFB-464E-934E-89E3132E4FA7}" srcId="{9A19D3F0-9F5C-439E-BE54-08835EF9EBAE}" destId="{AD8C56D4-71BC-45C3-AA2F-F253E52A0127}" srcOrd="7" destOrd="0" parTransId="{F5D406FF-B004-401B-8400-199D221E5A38}" sibTransId="{83CB0C9F-C9FC-4934-B17D-F1522C0C3052}"/>
    <dgm:cxn modelId="{8095FBD1-7907-4CAA-9E6F-69A54C9F7B64}" type="presOf" srcId="{88D6E28E-F37D-4D99-A8FD-F9560E0F84F9}" destId="{AF8EAAFF-2581-409F-8543-B23DA7F4C807}" srcOrd="1" destOrd="0" presId="urn:microsoft.com/office/officeart/2005/8/layout/process5"/>
    <dgm:cxn modelId="{4F8B4B00-F63A-4E94-84C1-619D85B66126}" type="presOf" srcId="{6B881242-C31E-4853-8D3E-3D2E11411493}" destId="{292FB1F9-CB49-44E3-938A-E608741042CF}" srcOrd="0" destOrd="0" presId="urn:microsoft.com/office/officeart/2005/8/layout/process5"/>
    <dgm:cxn modelId="{9CB5CA0E-4CD7-4C1A-B672-CE837B1771DA}" type="presOf" srcId="{762EDFBE-3593-4A4D-B0A9-BC9FBCC4672C}" destId="{F5C1FC8B-0E13-416C-B5CC-816AAA388239}" srcOrd="0" destOrd="0" presId="urn:microsoft.com/office/officeart/2005/8/layout/process5"/>
    <dgm:cxn modelId="{3FA5C77D-B79E-49CC-ADC1-56E085490888}" type="presOf" srcId="{762EDFBE-3593-4A4D-B0A9-BC9FBCC4672C}" destId="{34FB580F-5786-4156-ABBD-B8FBED5F2C33}" srcOrd="1" destOrd="0" presId="urn:microsoft.com/office/officeart/2005/8/layout/process5"/>
    <dgm:cxn modelId="{FA6B70D6-6156-421C-BCC7-800150E69416}" type="presOf" srcId="{6B881242-C31E-4853-8D3E-3D2E11411493}" destId="{0C3363B6-5E5A-4AC5-ADA1-1348401D61B1}" srcOrd="1" destOrd="0" presId="urn:microsoft.com/office/officeart/2005/8/layout/process5"/>
    <dgm:cxn modelId="{4EFAF4A0-867D-484F-B5AC-C007A01EEDD2}" type="presOf" srcId="{FD0B3530-B1D6-4BDD-9F10-AA4B722DD99A}" destId="{69B8B705-9160-461C-9B80-BD59982685F4}" srcOrd="1" destOrd="0" presId="urn:microsoft.com/office/officeart/2005/8/layout/process5"/>
    <dgm:cxn modelId="{596BCCF3-F7E6-4F75-8F5B-5B411AE028BE}" srcId="{9A19D3F0-9F5C-439E-BE54-08835EF9EBAE}" destId="{F09CFB65-60E5-4085-9F7D-97CA8E5D9C78}" srcOrd="5" destOrd="0" parTransId="{0D59BDF8-73A4-4CBC-9CAA-43A2AE208202}" sibTransId="{4644E97B-8C36-4BAE-9934-64DF5230B6B5}"/>
    <dgm:cxn modelId="{1B70715D-A992-45AE-8FEF-4ECEA3636118}" srcId="{9A19D3F0-9F5C-439E-BE54-08835EF9EBAE}" destId="{970B79C2-59C1-4144-A6A7-BF27D1CFC0B2}" srcOrd="0" destOrd="0" parTransId="{59CF49F2-4EB6-49FA-90B9-B87B063F2168}" sibTransId="{DF3B000F-C81E-48D9-89B2-9FC7F8F0AC25}"/>
    <dgm:cxn modelId="{34818558-3062-4A3D-AB7A-C1D2B3949962}" type="presOf" srcId="{83CB0C9F-C9FC-4934-B17D-F1522C0C3052}" destId="{E14CE760-D3F6-4D47-B539-E3359AB5E813}" srcOrd="1" destOrd="0" presId="urn:microsoft.com/office/officeart/2005/8/layout/process5"/>
    <dgm:cxn modelId="{6CFE52F9-2C58-4B20-A2FE-6E53AB9FBAEA}" type="presOf" srcId="{AD8C56D4-71BC-45C3-AA2F-F253E52A0127}" destId="{29EA2D42-485B-4742-96FB-2229E5226C9B}" srcOrd="0" destOrd="0" presId="urn:microsoft.com/office/officeart/2005/8/layout/process5"/>
    <dgm:cxn modelId="{622404B8-0E41-48FE-84F7-EF24BF59E9B9}" type="presOf" srcId="{DF3B000F-C81E-48D9-89B2-9FC7F8F0AC25}" destId="{02A69D10-1279-41D3-8F9C-DFCCA921C0B0}" srcOrd="1" destOrd="0" presId="urn:microsoft.com/office/officeart/2005/8/layout/process5"/>
    <dgm:cxn modelId="{DF7571AE-4F87-4BF6-970C-D14EC9AED344}" type="presOf" srcId="{4644E97B-8C36-4BAE-9934-64DF5230B6B5}" destId="{A5C33F08-11A0-4614-B74E-9FB962431646}" srcOrd="1" destOrd="0" presId="urn:microsoft.com/office/officeart/2005/8/layout/process5"/>
    <dgm:cxn modelId="{0F4E1E79-4587-47CF-BE25-5CEA77C3AFCD}" type="presOf" srcId="{F09CFB65-60E5-4085-9F7D-97CA8E5D9C78}" destId="{4E085504-3C2B-473F-9898-B8F9EA0BEDCF}" srcOrd="0" destOrd="0" presId="urn:microsoft.com/office/officeart/2005/8/layout/process5"/>
    <dgm:cxn modelId="{C57310A7-73CC-49B4-9F47-DAFFB51D28E8}" srcId="{9A19D3F0-9F5C-439E-BE54-08835EF9EBAE}" destId="{1AE53191-249F-4EC8-ABFC-2AC2EFA5D8A2}" srcOrd="6" destOrd="0" parTransId="{36B80494-4B62-479A-A938-153E81FD7E3E}" sibTransId="{6B881242-C31E-4853-8D3E-3D2E11411493}"/>
    <dgm:cxn modelId="{1A112896-F677-4D07-8059-7497F8B7910E}" type="presOf" srcId="{7040DD9F-CFCE-4FD8-86D3-F54A260DBF02}" destId="{31DC603C-DA24-4C18-B0CA-F70BA31CF9C3}" srcOrd="0" destOrd="0" presId="urn:microsoft.com/office/officeart/2005/8/layout/process5"/>
    <dgm:cxn modelId="{C255A194-5F1C-4BB3-BF89-2EC8C336E710}" type="presOf" srcId="{FD0B3530-B1D6-4BDD-9F10-AA4B722DD99A}" destId="{99908617-E291-42E1-8E61-28C081EC4928}" srcOrd="0" destOrd="0" presId="urn:microsoft.com/office/officeart/2005/8/layout/process5"/>
    <dgm:cxn modelId="{10E5AAFE-C4F1-49A9-B1FA-E7888B532730}" type="presOf" srcId="{DF3B000F-C81E-48D9-89B2-9FC7F8F0AC25}" destId="{E76F7FC4-0019-4B72-AE71-B8632A362D34}" srcOrd="0" destOrd="0" presId="urn:microsoft.com/office/officeart/2005/8/layout/process5"/>
    <dgm:cxn modelId="{82B01B02-ADB8-4147-90A4-172DDD183013}" type="presOf" srcId="{1AE53191-249F-4EC8-ABFC-2AC2EFA5D8A2}" destId="{CC50555D-DAB0-4B1B-B62A-7D549D7F874A}" srcOrd="0" destOrd="0" presId="urn:microsoft.com/office/officeart/2005/8/layout/process5"/>
    <dgm:cxn modelId="{6D096496-9BA3-48E8-BC05-34EA82845298}" type="presOf" srcId="{970B79C2-59C1-4144-A6A7-BF27D1CFC0B2}" destId="{0EE34C08-804A-458C-8C09-18999CDAF6F1}" srcOrd="0" destOrd="0" presId="urn:microsoft.com/office/officeart/2005/8/layout/process5"/>
    <dgm:cxn modelId="{4F2BDF33-1EEC-4E94-9013-ABA21C160B57}" type="presOf" srcId="{1AA7595D-57DB-4039-87F9-5B6998410411}" destId="{5D4BA27D-CAF2-4983-B886-A5193E871406}" srcOrd="0" destOrd="0" presId="urn:microsoft.com/office/officeart/2005/8/layout/process5"/>
    <dgm:cxn modelId="{528E33AE-A8D6-484B-BDD1-4CE2EB7AA632}" srcId="{9A19D3F0-9F5C-439E-BE54-08835EF9EBAE}" destId="{097AA6F3-58CD-48D7-BF0B-41B5F9590A35}" srcOrd="8" destOrd="0" parTransId="{2697D87E-1C22-4747-9E56-44DE51016138}" sibTransId="{97450864-A1D3-4FE4-B4A9-9308FA287541}"/>
    <dgm:cxn modelId="{225DEACE-512D-488B-A9F7-CDC198FC92AC}" srcId="{9A19D3F0-9F5C-439E-BE54-08835EF9EBAE}" destId="{EE4CAFC4-1E92-420E-BCA2-87749B1E5BDA}" srcOrd="1" destOrd="0" parTransId="{D61925C2-51BE-4A32-872A-6D506C920E82}" sibTransId="{88D6E28E-F37D-4D99-A8FD-F9560E0F84F9}"/>
    <dgm:cxn modelId="{14309B3D-6EB9-442C-BD92-D81DE3923903}" type="presOf" srcId="{3CE9B236-B2DB-4ED6-8463-C453D4E726A6}" destId="{6C603089-D4E8-4463-9229-DC83457F9699}" srcOrd="0" destOrd="0" presId="urn:microsoft.com/office/officeart/2005/8/layout/process5"/>
    <dgm:cxn modelId="{C2C4F5DC-EAA7-4648-AD52-8E16E8644EA3}" type="presOf" srcId="{097AA6F3-58CD-48D7-BF0B-41B5F9590A35}" destId="{3B50A8A3-CC2E-41FF-A437-9D7DC2F9169E}" srcOrd="0" destOrd="0" presId="urn:microsoft.com/office/officeart/2005/8/layout/process5"/>
    <dgm:cxn modelId="{43DC11EA-F77E-482C-A3E0-4287661AD209}" type="presParOf" srcId="{DB739E1B-F8C9-482C-8C9A-2A7C47E16ACB}" destId="{0EE34C08-804A-458C-8C09-18999CDAF6F1}" srcOrd="0" destOrd="0" presId="urn:microsoft.com/office/officeart/2005/8/layout/process5"/>
    <dgm:cxn modelId="{F7DC7C98-9101-450B-8B66-367C49773EE1}" type="presParOf" srcId="{DB739E1B-F8C9-482C-8C9A-2A7C47E16ACB}" destId="{E76F7FC4-0019-4B72-AE71-B8632A362D34}" srcOrd="1" destOrd="0" presId="urn:microsoft.com/office/officeart/2005/8/layout/process5"/>
    <dgm:cxn modelId="{1195E4B9-849A-4D97-8615-C15C14DD047D}" type="presParOf" srcId="{E76F7FC4-0019-4B72-AE71-B8632A362D34}" destId="{02A69D10-1279-41D3-8F9C-DFCCA921C0B0}" srcOrd="0" destOrd="0" presId="urn:microsoft.com/office/officeart/2005/8/layout/process5"/>
    <dgm:cxn modelId="{750100BB-BB3E-407F-BCC6-6FA76A587C9D}" type="presParOf" srcId="{DB739E1B-F8C9-482C-8C9A-2A7C47E16ACB}" destId="{A37744F0-EC69-4C15-B1C6-79953522B2D5}" srcOrd="2" destOrd="0" presId="urn:microsoft.com/office/officeart/2005/8/layout/process5"/>
    <dgm:cxn modelId="{50217CCD-8A39-4125-9544-42D07252CE27}" type="presParOf" srcId="{DB739E1B-F8C9-482C-8C9A-2A7C47E16ACB}" destId="{A6A4893F-DB67-453A-A4E7-6962ACDD7B1F}" srcOrd="3" destOrd="0" presId="urn:microsoft.com/office/officeart/2005/8/layout/process5"/>
    <dgm:cxn modelId="{65BB957F-7F0B-4477-8068-A714FEAEDDBA}" type="presParOf" srcId="{A6A4893F-DB67-453A-A4E7-6962ACDD7B1F}" destId="{AF8EAAFF-2581-409F-8543-B23DA7F4C807}" srcOrd="0" destOrd="0" presId="urn:microsoft.com/office/officeart/2005/8/layout/process5"/>
    <dgm:cxn modelId="{BEFD64CE-D269-4A85-A8F4-24E6557ED8A9}" type="presParOf" srcId="{DB739E1B-F8C9-482C-8C9A-2A7C47E16ACB}" destId="{31DC603C-DA24-4C18-B0CA-F70BA31CF9C3}" srcOrd="4" destOrd="0" presId="urn:microsoft.com/office/officeart/2005/8/layout/process5"/>
    <dgm:cxn modelId="{FD9B4B20-2EA2-4C8D-8765-77082DA3FC85}" type="presParOf" srcId="{DB739E1B-F8C9-482C-8C9A-2A7C47E16ACB}" destId="{99908617-E291-42E1-8E61-28C081EC4928}" srcOrd="5" destOrd="0" presId="urn:microsoft.com/office/officeart/2005/8/layout/process5"/>
    <dgm:cxn modelId="{AD9F0728-D316-4CA1-AA4B-F9CFC1DB050E}" type="presParOf" srcId="{99908617-E291-42E1-8E61-28C081EC4928}" destId="{69B8B705-9160-461C-9B80-BD59982685F4}" srcOrd="0" destOrd="0" presId="urn:microsoft.com/office/officeart/2005/8/layout/process5"/>
    <dgm:cxn modelId="{C915D968-F907-49F0-8B26-01A03B8C7A6E}" type="presParOf" srcId="{DB739E1B-F8C9-482C-8C9A-2A7C47E16ACB}" destId="{6C603089-D4E8-4463-9229-DC83457F9699}" srcOrd="6" destOrd="0" presId="urn:microsoft.com/office/officeart/2005/8/layout/process5"/>
    <dgm:cxn modelId="{DF84D243-BE0A-4494-95AF-6FB668FD6DE6}" type="presParOf" srcId="{DB739E1B-F8C9-482C-8C9A-2A7C47E16ACB}" destId="{5D4BA27D-CAF2-4983-B886-A5193E871406}" srcOrd="7" destOrd="0" presId="urn:microsoft.com/office/officeart/2005/8/layout/process5"/>
    <dgm:cxn modelId="{2F7C61F9-DC97-43BF-A374-29883842D041}" type="presParOf" srcId="{5D4BA27D-CAF2-4983-B886-A5193E871406}" destId="{E34DD985-7FF7-4DA8-B6ED-9892E5DBB114}" srcOrd="0" destOrd="0" presId="urn:microsoft.com/office/officeart/2005/8/layout/process5"/>
    <dgm:cxn modelId="{0B025C23-8371-4935-AB94-5FE84B4E596B}" type="presParOf" srcId="{DB739E1B-F8C9-482C-8C9A-2A7C47E16ACB}" destId="{ECE49ED3-F439-45C0-A9DD-C6478F4CBF83}" srcOrd="8" destOrd="0" presId="urn:microsoft.com/office/officeart/2005/8/layout/process5"/>
    <dgm:cxn modelId="{180CD3F6-BB60-4878-85B2-1C2B522AE344}" type="presParOf" srcId="{DB739E1B-F8C9-482C-8C9A-2A7C47E16ACB}" destId="{F5C1FC8B-0E13-416C-B5CC-816AAA388239}" srcOrd="9" destOrd="0" presId="urn:microsoft.com/office/officeart/2005/8/layout/process5"/>
    <dgm:cxn modelId="{7DB81DD3-AA01-48D1-814B-859E87EBCD0B}" type="presParOf" srcId="{F5C1FC8B-0E13-416C-B5CC-816AAA388239}" destId="{34FB580F-5786-4156-ABBD-B8FBED5F2C33}" srcOrd="0" destOrd="0" presId="urn:microsoft.com/office/officeart/2005/8/layout/process5"/>
    <dgm:cxn modelId="{AA0DEA60-9CC7-45D9-923C-2CD7EB6A7779}" type="presParOf" srcId="{DB739E1B-F8C9-482C-8C9A-2A7C47E16ACB}" destId="{4E085504-3C2B-473F-9898-B8F9EA0BEDCF}" srcOrd="10" destOrd="0" presId="urn:microsoft.com/office/officeart/2005/8/layout/process5"/>
    <dgm:cxn modelId="{E0C6CF1F-B690-47A8-AD6F-DCF6AD62ACE5}" type="presParOf" srcId="{DB739E1B-F8C9-482C-8C9A-2A7C47E16ACB}" destId="{DE2ECB21-1D1C-45BF-A496-0A473EDC981B}" srcOrd="11" destOrd="0" presId="urn:microsoft.com/office/officeart/2005/8/layout/process5"/>
    <dgm:cxn modelId="{4A9E9443-E4DF-44D6-910C-9D06C6BF18FF}" type="presParOf" srcId="{DE2ECB21-1D1C-45BF-A496-0A473EDC981B}" destId="{A5C33F08-11A0-4614-B74E-9FB962431646}" srcOrd="0" destOrd="0" presId="urn:microsoft.com/office/officeart/2005/8/layout/process5"/>
    <dgm:cxn modelId="{CEBD42DB-3A43-4C07-9C32-7595D2BA37D8}" type="presParOf" srcId="{DB739E1B-F8C9-482C-8C9A-2A7C47E16ACB}" destId="{CC50555D-DAB0-4B1B-B62A-7D549D7F874A}" srcOrd="12" destOrd="0" presId="urn:microsoft.com/office/officeart/2005/8/layout/process5"/>
    <dgm:cxn modelId="{600EC46A-BAEF-41BA-8AF8-7F0D574037A4}" type="presParOf" srcId="{DB739E1B-F8C9-482C-8C9A-2A7C47E16ACB}" destId="{292FB1F9-CB49-44E3-938A-E608741042CF}" srcOrd="13" destOrd="0" presId="urn:microsoft.com/office/officeart/2005/8/layout/process5"/>
    <dgm:cxn modelId="{53E31786-9ACA-48AF-94DB-828C43DC0235}" type="presParOf" srcId="{292FB1F9-CB49-44E3-938A-E608741042CF}" destId="{0C3363B6-5E5A-4AC5-ADA1-1348401D61B1}" srcOrd="0" destOrd="0" presId="urn:microsoft.com/office/officeart/2005/8/layout/process5"/>
    <dgm:cxn modelId="{0E46FA4D-6F7B-4943-94C5-1258310FFC2F}" type="presParOf" srcId="{DB739E1B-F8C9-482C-8C9A-2A7C47E16ACB}" destId="{29EA2D42-485B-4742-96FB-2229E5226C9B}" srcOrd="14" destOrd="0" presId="urn:microsoft.com/office/officeart/2005/8/layout/process5"/>
    <dgm:cxn modelId="{87E17C49-F1C9-417B-9577-A529E18905D8}" type="presParOf" srcId="{DB739E1B-F8C9-482C-8C9A-2A7C47E16ACB}" destId="{5248EBCF-E789-4950-A3B7-FDB210D4463E}" srcOrd="15" destOrd="0" presId="urn:microsoft.com/office/officeart/2005/8/layout/process5"/>
    <dgm:cxn modelId="{3C667615-3A71-4A71-818F-7466DC8AC9A3}" type="presParOf" srcId="{5248EBCF-E789-4950-A3B7-FDB210D4463E}" destId="{E14CE760-D3F6-4D47-B539-E3359AB5E813}" srcOrd="0" destOrd="0" presId="urn:microsoft.com/office/officeart/2005/8/layout/process5"/>
    <dgm:cxn modelId="{93C67766-A9DA-48D1-92BC-2191B636D866}" type="presParOf" srcId="{DB739E1B-F8C9-482C-8C9A-2A7C47E16ACB}" destId="{3B50A8A3-CC2E-41FF-A437-9D7DC2F9169E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D30C4-84DE-48E5-8E45-A569C010CF4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</dgm:pt>
    <dgm:pt modelId="{DFE53C57-F508-432A-84E1-A09DD3D08F37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Analiza potreb</a:t>
          </a:r>
          <a:endParaRPr lang="en-US" dirty="0">
            <a:solidFill>
              <a:srgbClr val="252C64"/>
            </a:solidFill>
          </a:endParaRPr>
        </a:p>
      </dgm:t>
    </dgm:pt>
    <dgm:pt modelId="{1221B0F9-027D-4FC7-99F4-1267C90B0265}" type="parTrans" cxnId="{AF3C48A1-C54D-44B3-915A-906845B160F8}">
      <dgm:prSet/>
      <dgm:spPr/>
      <dgm:t>
        <a:bodyPr/>
        <a:lstStyle/>
        <a:p>
          <a:endParaRPr lang="en-US"/>
        </a:p>
      </dgm:t>
    </dgm:pt>
    <dgm:pt modelId="{0571A128-65A1-4C67-95D3-AFF92AF7E3FE}" type="sibTrans" cxnId="{AF3C48A1-C54D-44B3-915A-906845B160F8}">
      <dgm:prSet/>
      <dgm:spPr/>
      <dgm:t>
        <a:bodyPr/>
        <a:lstStyle/>
        <a:p>
          <a:endParaRPr lang="en-US"/>
        </a:p>
      </dgm:t>
    </dgm:pt>
    <dgm:pt modelId="{D3285A9F-734C-4803-BE39-69A93E80B230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Želeni učinek</a:t>
          </a:r>
          <a:endParaRPr lang="en-US" dirty="0">
            <a:solidFill>
              <a:srgbClr val="252C64"/>
            </a:solidFill>
          </a:endParaRPr>
        </a:p>
      </dgm:t>
    </dgm:pt>
    <dgm:pt modelId="{92266D96-8CE7-43CA-AE37-0F3A7B0061DD}" type="parTrans" cxnId="{AA0EDC84-E940-46CA-BEF0-3291872FB8ED}">
      <dgm:prSet/>
      <dgm:spPr/>
      <dgm:t>
        <a:bodyPr/>
        <a:lstStyle/>
        <a:p>
          <a:endParaRPr lang="en-US"/>
        </a:p>
      </dgm:t>
    </dgm:pt>
    <dgm:pt modelId="{3D54FA61-53D2-4CEE-9604-BABAC12B922F}" type="sibTrans" cxnId="{AA0EDC84-E940-46CA-BEF0-3291872FB8ED}">
      <dgm:prSet/>
      <dgm:spPr/>
      <dgm:t>
        <a:bodyPr/>
        <a:lstStyle/>
        <a:p>
          <a:endParaRPr lang="en-US"/>
        </a:p>
      </dgm:t>
    </dgm:pt>
    <dgm:pt modelId="{881D78EC-FCC6-4BFC-A4C4-C2C4A603277B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EE300C6-065D-41ED-91A3-C9C8D694D3DC}" type="sibTrans" cxnId="{324B02FE-D204-4759-9967-29A238562B23}">
      <dgm:prSet/>
      <dgm:spPr/>
      <dgm:t>
        <a:bodyPr/>
        <a:lstStyle/>
        <a:p>
          <a:endParaRPr lang="en-US"/>
        </a:p>
      </dgm:t>
    </dgm:pt>
    <dgm:pt modelId="{3215721F-E6C1-4689-B7CF-8906CFB403DE}" type="parTrans" cxnId="{324B02FE-D204-4759-9967-29A238562B23}">
      <dgm:prSet/>
      <dgm:spPr/>
      <dgm:t>
        <a:bodyPr/>
        <a:lstStyle/>
        <a:p>
          <a:endParaRPr lang="en-US"/>
        </a:p>
      </dgm:t>
    </dgm:pt>
    <dgm:pt modelId="{81AFBBA6-B0E3-475E-95AE-D685F419FED7}" type="pres">
      <dgm:prSet presAssocID="{5FED30C4-84DE-48E5-8E45-A569C010CF4C}" presName="Name0" presStyleCnt="0">
        <dgm:presLayoutVars>
          <dgm:dir/>
          <dgm:resizeHandles val="exact"/>
        </dgm:presLayoutVars>
      </dgm:prSet>
      <dgm:spPr/>
    </dgm:pt>
    <dgm:pt modelId="{F7A2E688-56DD-42A9-881C-3CED73389DFA}" type="pres">
      <dgm:prSet presAssocID="{5FED30C4-84DE-48E5-8E45-A569C010CF4C}" presName="vNodes" presStyleCnt="0"/>
      <dgm:spPr/>
    </dgm:pt>
    <dgm:pt modelId="{46C298EB-ECC3-42B5-98FD-DE39156F5F55}" type="pres">
      <dgm:prSet presAssocID="{DFE53C57-F508-432A-84E1-A09DD3D08F37}" presName="node" presStyleLbl="node1" presStyleIdx="0" presStyleCnt="3" custLinFactX="-75244" custLinFactY="447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5832B-6FEC-49E9-81A2-23FB98FD9295}" type="pres">
      <dgm:prSet presAssocID="{0571A128-65A1-4C67-95D3-AFF92AF7E3FE}" presName="spacerT" presStyleCnt="0"/>
      <dgm:spPr/>
    </dgm:pt>
    <dgm:pt modelId="{CBFE6848-9F12-45D5-A3AC-4AC7E58750AF}" type="pres">
      <dgm:prSet presAssocID="{0571A128-65A1-4C67-95D3-AFF92AF7E3FE}" presName="sibTrans" presStyleLbl="sibTrans2D1" presStyleIdx="0" presStyleCnt="2" custLinFactY="-44708" custLinFactNeighborX="-97722" custLinFactNeighborY="-100000"/>
      <dgm:spPr/>
      <dgm:t>
        <a:bodyPr/>
        <a:lstStyle/>
        <a:p>
          <a:endParaRPr lang="en-US"/>
        </a:p>
      </dgm:t>
    </dgm:pt>
    <dgm:pt modelId="{03F8F2EA-FCD9-47B1-A843-6C7A8FF180AF}" type="pres">
      <dgm:prSet presAssocID="{0571A128-65A1-4C67-95D3-AFF92AF7E3FE}" presName="spacerB" presStyleCnt="0"/>
      <dgm:spPr/>
    </dgm:pt>
    <dgm:pt modelId="{6F427032-5189-4E0A-9D81-7244497A2DCC}" type="pres">
      <dgm:prSet presAssocID="{D3285A9F-734C-4803-BE39-69A93E80B230}" presName="node" presStyleLbl="node1" presStyleIdx="1" presStyleCnt="3" custLinFactY="-106289" custLinFactNeighborX="1640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58C15-1728-4F21-9E14-014F3B123568}" type="pres">
      <dgm:prSet presAssocID="{5FED30C4-84DE-48E5-8E45-A569C010CF4C}" presName="sibTransLast" presStyleLbl="sibTrans2D1" presStyleIdx="1" presStyleCnt="2" custAng="10490184" custFlipHor="1" custScaleX="212108" custScaleY="116793" custLinFactNeighborX="14944" custLinFactNeighborY="-46051"/>
      <dgm:spPr/>
      <dgm:t>
        <a:bodyPr/>
        <a:lstStyle/>
        <a:p>
          <a:endParaRPr lang="en-US"/>
        </a:p>
      </dgm:t>
    </dgm:pt>
    <dgm:pt modelId="{C82DF9D8-188F-423C-85AA-F23B9A84D4FB}" type="pres">
      <dgm:prSet presAssocID="{5FED30C4-84DE-48E5-8E45-A569C010CF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14F4D5F-FE81-4C32-9E55-E6EB5E586E52}" type="pres">
      <dgm:prSet presAssocID="{5FED30C4-84DE-48E5-8E45-A569C010CF4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25F34-2382-49FF-B82F-F9AC74B70F86}" type="presOf" srcId="{D3285A9F-734C-4803-BE39-69A93E80B230}" destId="{6F427032-5189-4E0A-9D81-7244497A2DCC}" srcOrd="0" destOrd="0" presId="urn:microsoft.com/office/officeart/2005/8/layout/equation2"/>
    <dgm:cxn modelId="{DD98E03E-E5AE-4C36-AD08-912FB3252062}" type="presOf" srcId="{3D54FA61-53D2-4CEE-9604-BABAC12B922F}" destId="{C2458C15-1728-4F21-9E14-014F3B123568}" srcOrd="0" destOrd="0" presId="urn:microsoft.com/office/officeart/2005/8/layout/equation2"/>
    <dgm:cxn modelId="{EDF33787-083B-4C3D-819F-65980845DFF0}" type="presOf" srcId="{0571A128-65A1-4C67-95D3-AFF92AF7E3FE}" destId="{CBFE6848-9F12-45D5-A3AC-4AC7E58750AF}" srcOrd="0" destOrd="0" presId="urn:microsoft.com/office/officeart/2005/8/layout/equation2"/>
    <dgm:cxn modelId="{418291B0-2C35-46A8-86EC-3369B4092F83}" type="presOf" srcId="{881D78EC-FCC6-4BFC-A4C4-C2C4A603277B}" destId="{914F4D5F-FE81-4C32-9E55-E6EB5E586E52}" srcOrd="0" destOrd="0" presId="urn:microsoft.com/office/officeart/2005/8/layout/equation2"/>
    <dgm:cxn modelId="{AF3C48A1-C54D-44B3-915A-906845B160F8}" srcId="{5FED30C4-84DE-48E5-8E45-A569C010CF4C}" destId="{DFE53C57-F508-432A-84E1-A09DD3D08F37}" srcOrd="0" destOrd="0" parTransId="{1221B0F9-027D-4FC7-99F4-1267C90B0265}" sibTransId="{0571A128-65A1-4C67-95D3-AFF92AF7E3FE}"/>
    <dgm:cxn modelId="{A81B3298-AD32-4883-95C1-16CE16B51A31}" type="presOf" srcId="{3D54FA61-53D2-4CEE-9604-BABAC12B922F}" destId="{C82DF9D8-188F-423C-85AA-F23B9A84D4FB}" srcOrd="1" destOrd="0" presId="urn:microsoft.com/office/officeart/2005/8/layout/equation2"/>
    <dgm:cxn modelId="{324B02FE-D204-4759-9967-29A238562B23}" srcId="{5FED30C4-84DE-48E5-8E45-A569C010CF4C}" destId="{881D78EC-FCC6-4BFC-A4C4-C2C4A603277B}" srcOrd="2" destOrd="0" parTransId="{3215721F-E6C1-4689-B7CF-8906CFB403DE}" sibTransId="{BEE300C6-065D-41ED-91A3-C9C8D694D3DC}"/>
    <dgm:cxn modelId="{AA0EDC84-E940-46CA-BEF0-3291872FB8ED}" srcId="{5FED30C4-84DE-48E5-8E45-A569C010CF4C}" destId="{D3285A9F-734C-4803-BE39-69A93E80B230}" srcOrd="1" destOrd="0" parTransId="{92266D96-8CE7-43CA-AE37-0F3A7B0061DD}" sibTransId="{3D54FA61-53D2-4CEE-9604-BABAC12B922F}"/>
    <dgm:cxn modelId="{B68FC20B-10E3-40E1-94FB-5BAF7F5F6492}" type="presOf" srcId="{5FED30C4-84DE-48E5-8E45-A569C010CF4C}" destId="{81AFBBA6-B0E3-475E-95AE-D685F419FED7}" srcOrd="0" destOrd="0" presId="urn:microsoft.com/office/officeart/2005/8/layout/equation2"/>
    <dgm:cxn modelId="{33037998-8AE4-4558-87E9-FBF207DA1466}" type="presOf" srcId="{DFE53C57-F508-432A-84E1-A09DD3D08F37}" destId="{46C298EB-ECC3-42B5-98FD-DE39156F5F55}" srcOrd="0" destOrd="0" presId="urn:microsoft.com/office/officeart/2005/8/layout/equation2"/>
    <dgm:cxn modelId="{CDA484D7-8353-449D-A04C-99830230D377}" type="presParOf" srcId="{81AFBBA6-B0E3-475E-95AE-D685F419FED7}" destId="{F7A2E688-56DD-42A9-881C-3CED73389DFA}" srcOrd="0" destOrd="0" presId="urn:microsoft.com/office/officeart/2005/8/layout/equation2"/>
    <dgm:cxn modelId="{1019C361-5FBD-410D-8DDB-62AD28F35057}" type="presParOf" srcId="{F7A2E688-56DD-42A9-881C-3CED73389DFA}" destId="{46C298EB-ECC3-42B5-98FD-DE39156F5F55}" srcOrd="0" destOrd="0" presId="urn:microsoft.com/office/officeart/2005/8/layout/equation2"/>
    <dgm:cxn modelId="{F5F6885E-B912-462E-BD6D-DF1AA7407B95}" type="presParOf" srcId="{F7A2E688-56DD-42A9-881C-3CED73389DFA}" destId="{4E05832B-6FEC-49E9-81A2-23FB98FD9295}" srcOrd="1" destOrd="0" presId="urn:microsoft.com/office/officeart/2005/8/layout/equation2"/>
    <dgm:cxn modelId="{0FFC4722-9CD3-4CE5-8631-808B01792EB9}" type="presParOf" srcId="{F7A2E688-56DD-42A9-881C-3CED73389DFA}" destId="{CBFE6848-9F12-45D5-A3AC-4AC7E58750AF}" srcOrd="2" destOrd="0" presId="urn:microsoft.com/office/officeart/2005/8/layout/equation2"/>
    <dgm:cxn modelId="{EDC045DE-A425-49EF-BD76-69BA6C06EAE5}" type="presParOf" srcId="{F7A2E688-56DD-42A9-881C-3CED73389DFA}" destId="{03F8F2EA-FCD9-47B1-A843-6C7A8FF180AF}" srcOrd="3" destOrd="0" presId="urn:microsoft.com/office/officeart/2005/8/layout/equation2"/>
    <dgm:cxn modelId="{2CF5779D-9AC9-42F9-A1D1-C13EE4378279}" type="presParOf" srcId="{F7A2E688-56DD-42A9-881C-3CED73389DFA}" destId="{6F427032-5189-4E0A-9D81-7244497A2DCC}" srcOrd="4" destOrd="0" presId="urn:microsoft.com/office/officeart/2005/8/layout/equation2"/>
    <dgm:cxn modelId="{3B10C194-0306-46FC-84BE-63D7AEBF1DEB}" type="presParOf" srcId="{81AFBBA6-B0E3-475E-95AE-D685F419FED7}" destId="{C2458C15-1728-4F21-9E14-014F3B123568}" srcOrd="1" destOrd="0" presId="urn:microsoft.com/office/officeart/2005/8/layout/equation2"/>
    <dgm:cxn modelId="{7F616FE3-B0AD-4996-B27D-6139DB489693}" type="presParOf" srcId="{C2458C15-1728-4F21-9E14-014F3B123568}" destId="{C82DF9D8-188F-423C-85AA-F23B9A84D4FB}" srcOrd="0" destOrd="0" presId="urn:microsoft.com/office/officeart/2005/8/layout/equation2"/>
    <dgm:cxn modelId="{BFE76337-E2F8-4AF6-91FF-46D06F03F979}" type="presParOf" srcId="{81AFBBA6-B0E3-475E-95AE-D685F419FED7}" destId="{914F4D5F-FE81-4C32-9E55-E6EB5E586E5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8E8D3-4EA0-4133-98CD-DE529CDB1B1C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D586CB15-851A-4A97-9334-9886CCD242D4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I. faza:</a:t>
          </a:r>
        </a:p>
        <a:p>
          <a:r>
            <a:rPr lang="sl-SI" dirty="0" smtClean="0">
              <a:solidFill>
                <a:srgbClr val="252C64"/>
              </a:solidFill>
            </a:rPr>
            <a:t>priprava na mobilnost</a:t>
          </a:r>
          <a:endParaRPr lang="en-US" dirty="0">
            <a:solidFill>
              <a:srgbClr val="252C64"/>
            </a:solidFill>
          </a:endParaRPr>
        </a:p>
      </dgm:t>
    </dgm:pt>
    <dgm:pt modelId="{63CF49B0-1CEC-4EF0-AFCB-7CDABE62DDA1}" type="parTrans" cxnId="{DA06E1C6-D860-47DE-B33A-553C6B2BE51F}">
      <dgm:prSet/>
      <dgm:spPr/>
      <dgm:t>
        <a:bodyPr/>
        <a:lstStyle/>
        <a:p>
          <a:endParaRPr lang="en-US"/>
        </a:p>
      </dgm:t>
    </dgm:pt>
    <dgm:pt modelId="{724B895A-14AB-4254-9041-507F8E26D13A}" type="sibTrans" cxnId="{DA06E1C6-D860-47DE-B33A-553C6B2BE51F}">
      <dgm:prSet/>
      <dgm:spPr/>
      <dgm:t>
        <a:bodyPr/>
        <a:lstStyle/>
        <a:p>
          <a:endParaRPr lang="en-US"/>
        </a:p>
      </dgm:t>
    </dgm:pt>
    <dgm:pt modelId="{8787C840-0E35-476D-A803-94CE93F3A628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II. faza:</a:t>
          </a:r>
        </a:p>
        <a:p>
          <a:r>
            <a:rPr lang="sl-SI" dirty="0" smtClean="0">
              <a:solidFill>
                <a:srgbClr val="252C64"/>
              </a:solidFill>
            </a:rPr>
            <a:t>Izvedba mobilnosti</a:t>
          </a:r>
          <a:endParaRPr lang="en-US" dirty="0">
            <a:solidFill>
              <a:srgbClr val="252C64"/>
            </a:solidFill>
          </a:endParaRPr>
        </a:p>
      </dgm:t>
    </dgm:pt>
    <dgm:pt modelId="{53E4C960-8C33-4952-BB57-A2B6E5154A8D}" type="parTrans" cxnId="{159CC52D-75D1-4D3A-B41F-D2AD22912B91}">
      <dgm:prSet/>
      <dgm:spPr/>
      <dgm:t>
        <a:bodyPr/>
        <a:lstStyle/>
        <a:p>
          <a:endParaRPr lang="en-US"/>
        </a:p>
      </dgm:t>
    </dgm:pt>
    <dgm:pt modelId="{4A62B392-A858-4934-8461-8D8C5744B8EF}" type="sibTrans" cxnId="{159CC52D-75D1-4D3A-B41F-D2AD22912B91}">
      <dgm:prSet/>
      <dgm:spPr/>
      <dgm:t>
        <a:bodyPr/>
        <a:lstStyle/>
        <a:p>
          <a:endParaRPr lang="en-US"/>
        </a:p>
      </dgm:t>
    </dgm:pt>
    <dgm:pt modelId="{AFCC7FD4-CBDE-4013-BC04-ECAF911B1140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III. faza:</a:t>
          </a:r>
        </a:p>
        <a:p>
          <a:r>
            <a:rPr lang="sl-SI" dirty="0" smtClean="0">
              <a:solidFill>
                <a:srgbClr val="252C64"/>
              </a:solidFill>
            </a:rPr>
            <a:t>„</a:t>
          </a:r>
          <a:r>
            <a:rPr lang="sl-SI" dirty="0" err="1" smtClean="0">
              <a:solidFill>
                <a:srgbClr val="252C64"/>
              </a:solidFill>
            </a:rPr>
            <a:t>Follow</a:t>
          </a:r>
          <a:r>
            <a:rPr lang="sl-SI" dirty="0" smtClean="0">
              <a:solidFill>
                <a:srgbClr val="252C64"/>
              </a:solidFill>
            </a:rPr>
            <a:t>-up“</a:t>
          </a:r>
          <a:endParaRPr lang="en-US" dirty="0">
            <a:solidFill>
              <a:srgbClr val="252C64"/>
            </a:solidFill>
          </a:endParaRPr>
        </a:p>
      </dgm:t>
    </dgm:pt>
    <dgm:pt modelId="{93F5E57D-D3AC-416A-9AEF-5C2E19125AA3}" type="parTrans" cxnId="{FD322BAB-6D37-40F8-8DCC-5F2DC7461AE7}">
      <dgm:prSet/>
      <dgm:spPr/>
      <dgm:t>
        <a:bodyPr/>
        <a:lstStyle/>
        <a:p>
          <a:endParaRPr lang="en-US"/>
        </a:p>
      </dgm:t>
    </dgm:pt>
    <dgm:pt modelId="{8EE99E5F-D67E-447F-B847-818618873A87}" type="sibTrans" cxnId="{FD322BAB-6D37-40F8-8DCC-5F2DC7461AE7}">
      <dgm:prSet/>
      <dgm:spPr/>
      <dgm:t>
        <a:bodyPr/>
        <a:lstStyle/>
        <a:p>
          <a:endParaRPr lang="en-US"/>
        </a:p>
      </dgm:t>
    </dgm:pt>
    <dgm:pt modelId="{7112D08E-2BAF-4D28-9948-3207820837D8}">
      <dgm:prSet phldrT="[Text]"/>
      <dgm:spPr/>
      <dgm:t>
        <a:bodyPr/>
        <a:lstStyle/>
        <a:p>
          <a:r>
            <a:rPr lang="sl-SI" dirty="0" smtClean="0">
              <a:solidFill>
                <a:srgbClr val="252C64"/>
              </a:solidFill>
            </a:rPr>
            <a:t>Pred-faza:</a:t>
          </a:r>
        </a:p>
        <a:p>
          <a:r>
            <a:rPr lang="sl-SI" dirty="0" smtClean="0">
              <a:solidFill>
                <a:srgbClr val="252C64"/>
              </a:solidFill>
            </a:rPr>
            <a:t>načrtovanje</a:t>
          </a:r>
          <a:endParaRPr lang="en-US" dirty="0">
            <a:solidFill>
              <a:srgbClr val="252C64"/>
            </a:solidFill>
          </a:endParaRPr>
        </a:p>
      </dgm:t>
    </dgm:pt>
    <dgm:pt modelId="{FF3A5CAD-4B8B-4D39-A38C-6984C4A510BA}" type="parTrans" cxnId="{F7A6703D-2566-4374-8175-51B31DBFFAE0}">
      <dgm:prSet/>
      <dgm:spPr/>
      <dgm:t>
        <a:bodyPr/>
        <a:lstStyle/>
        <a:p>
          <a:endParaRPr lang="en-US"/>
        </a:p>
      </dgm:t>
    </dgm:pt>
    <dgm:pt modelId="{9F56F5DD-40A2-4D02-8ED9-6EE5809AA464}" type="sibTrans" cxnId="{F7A6703D-2566-4374-8175-51B31DBFFAE0}">
      <dgm:prSet/>
      <dgm:spPr/>
      <dgm:t>
        <a:bodyPr/>
        <a:lstStyle/>
        <a:p>
          <a:endParaRPr lang="en-US"/>
        </a:p>
      </dgm:t>
    </dgm:pt>
    <dgm:pt modelId="{24AD32B2-F251-4E25-A389-05524508884A}" type="pres">
      <dgm:prSet presAssocID="{A638E8D3-4EA0-4133-98CD-DE529CDB1B1C}" presName="compositeShape" presStyleCnt="0">
        <dgm:presLayoutVars>
          <dgm:chMax val="7"/>
          <dgm:dir/>
          <dgm:resizeHandles val="exact"/>
        </dgm:presLayoutVars>
      </dgm:prSet>
      <dgm:spPr/>
    </dgm:pt>
    <dgm:pt modelId="{AC238421-E4FB-4A9F-9057-3423EF0DB00E}" type="pres">
      <dgm:prSet presAssocID="{A638E8D3-4EA0-4133-98CD-DE529CDB1B1C}" presName="wedge1" presStyleLbl="node1" presStyleIdx="0" presStyleCnt="4"/>
      <dgm:spPr/>
      <dgm:t>
        <a:bodyPr/>
        <a:lstStyle/>
        <a:p>
          <a:endParaRPr lang="en-US"/>
        </a:p>
      </dgm:t>
    </dgm:pt>
    <dgm:pt modelId="{5B2A5D28-37B1-4A9B-8538-9ABBDBE6E13B}" type="pres">
      <dgm:prSet presAssocID="{A638E8D3-4EA0-4133-98CD-DE529CDB1B1C}" presName="dummy1a" presStyleCnt="0"/>
      <dgm:spPr/>
    </dgm:pt>
    <dgm:pt modelId="{ADABBAAC-B92E-4986-A1C2-0431B337D193}" type="pres">
      <dgm:prSet presAssocID="{A638E8D3-4EA0-4133-98CD-DE529CDB1B1C}" presName="dummy1b" presStyleCnt="0"/>
      <dgm:spPr/>
    </dgm:pt>
    <dgm:pt modelId="{0081BBC5-6135-4465-9DA2-708F3EEBE647}" type="pres">
      <dgm:prSet presAssocID="{A638E8D3-4EA0-4133-98CD-DE529CDB1B1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F03A4-FBC2-4324-9EB7-73201FDB982B}" type="pres">
      <dgm:prSet presAssocID="{A638E8D3-4EA0-4133-98CD-DE529CDB1B1C}" presName="wedge2" presStyleLbl="node1" presStyleIdx="1" presStyleCnt="4"/>
      <dgm:spPr/>
      <dgm:t>
        <a:bodyPr/>
        <a:lstStyle/>
        <a:p>
          <a:endParaRPr lang="en-US"/>
        </a:p>
      </dgm:t>
    </dgm:pt>
    <dgm:pt modelId="{7E4F1C9B-4C4F-418F-8A09-26AE0D38136F}" type="pres">
      <dgm:prSet presAssocID="{A638E8D3-4EA0-4133-98CD-DE529CDB1B1C}" presName="dummy2a" presStyleCnt="0"/>
      <dgm:spPr/>
    </dgm:pt>
    <dgm:pt modelId="{0A19C8B3-7A06-4DEF-8D1E-385E4A5A1E7E}" type="pres">
      <dgm:prSet presAssocID="{A638E8D3-4EA0-4133-98CD-DE529CDB1B1C}" presName="dummy2b" presStyleCnt="0"/>
      <dgm:spPr/>
    </dgm:pt>
    <dgm:pt modelId="{63964840-9F1F-41EC-9673-459DE21F5C3D}" type="pres">
      <dgm:prSet presAssocID="{A638E8D3-4EA0-4133-98CD-DE529CDB1B1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47D48-A5EC-4BEC-8A94-D2C0B332FF82}" type="pres">
      <dgm:prSet presAssocID="{A638E8D3-4EA0-4133-98CD-DE529CDB1B1C}" presName="wedge3" presStyleLbl="node1" presStyleIdx="2" presStyleCnt="4"/>
      <dgm:spPr/>
      <dgm:t>
        <a:bodyPr/>
        <a:lstStyle/>
        <a:p>
          <a:endParaRPr lang="en-US"/>
        </a:p>
      </dgm:t>
    </dgm:pt>
    <dgm:pt modelId="{03F39E18-2C62-4ADB-9F5D-19339681B131}" type="pres">
      <dgm:prSet presAssocID="{A638E8D3-4EA0-4133-98CD-DE529CDB1B1C}" presName="dummy3a" presStyleCnt="0"/>
      <dgm:spPr/>
    </dgm:pt>
    <dgm:pt modelId="{DD6DAFA9-0012-4231-A155-789E2D5FC7FC}" type="pres">
      <dgm:prSet presAssocID="{A638E8D3-4EA0-4133-98CD-DE529CDB1B1C}" presName="dummy3b" presStyleCnt="0"/>
      <dgm:spPr/>
    </dgm:pt>
    <dgm:pt modelId="{47476939-0011-4040-9FEB-18864B6AD045}" type="pres">
      <dgm:prSet presAssocID="{A638E8D3-4EA0-4133-98CD-DE529CDB1B1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0877C-5CD6-46AA-90CB-4AD999374B82}" type="pres">
      <dgm:prSet presAssocID="{A638E8D3-4EA0-4133-98CD-DE529CDB1B1C}" presName="wedge4" presStyleLbl="node1" presStyleIdx="3" presStyleCnt="4"/>
      <dgm:spPr/>
      <dgm:t>
        <a:bodyPr/>
        <a:lstStyle/>
        <a:p>
          <a:endParaRPr lang="en-US"/>
        </a:p>
      </dgm:t>
    </dgm:pt>
    <dgm:pt modelId="{AF4242BC-F30C-4575-855D-0D1739D0B8B2}" type="pres">
      <dgm:prSet presAssocID="{A638E8D3-4EA0-4133-98CD-DE529CDB1B1C}" presName="dummy4a" presStyleCnt="0"/>
      <dgm:spPr/>
    </dgm:pt>
    <dgm:pt modelId="{D785ABEA-A78F-4024-9610-CEBED91A604B}" type="pres">
      <dgm:prSet presAssocID="{A638E8D3-4EA0-4133-98CD-DE529CDB1B1C}" presName="dummy4b" presStyleCnt="0"/>
      <dgm:spPr/>
    </dgm:pt>
    <dgm:pt modelId="{9F8E86A4-6654-4774-B34C-0CB8EB182E36}" type="pres">
      <dgm:prSet presAssocID="{A638E8D3-4EA0-4133-98CD-DE529CDB1B1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61D6C-DE63-46FA-B4C6-EA3C7840EBB0}" type="pres">
      <dgm:prSet presAssocID="{724B895A-14AB-4254-9041-507F8E26D13A}" presName="arrowWedge1" presStyleLbl="fgSibTrans2D1" presStyleIdx="0" presStyleCnt="4"/>
      <dgm:spPr/>
    </dgm:pt>
    <dgm:pt modelId="{28A70B1A-EF46-4A8A-ADB8-123ADD2C2CE9}" type="pres">
      <dgm:prSet presAssocID="{4A62B392-A858-4934-8461-8D8C5744B8EF}" presName="arrowWedge2" presStyleLbl="fgSibTrans2D1" presStyleIdx="1" presStyleCnt="4"/>
      <dgm:spPr/>
    </dgm:pt>
    <dgm:pt modelId="{CBBC672D-842E-49DA-BDBC-AEA04E67DA55}" type="pres">
      <dgm:prSet presAssocID="{8EE99E5F-D67E-447F-B847-818618873A87}" presName="arrowWedge3" presStyleLbl="fgSibTrans2D1" presStyleIdx="2" presStyleCnt="4"/>
      <dgm:spPr/>
    </dgm:pt>
    <dgm:pt modelId="{13FA4C4B-6DE4-47C5-95BE-621B733CA3FA}" type="pres">
      <dgm:prSet presAssocID="{9F56F5DD-40A2-4D02-8ED9-6EE5809AA464}" presName="arrowWedge4" presStyleLbl="fgSibTrans2D1" presStyleIdx="3" presStyleCnt="4"/>
      <dgm:spPr/>
    </dgm:pt>
  </dgm:ptLst>
  <dgm:cxnLst>
    <dgm:cxn modelId="{DA06E1C6-D860-47DE-B33A-553C6B2BE51F}" srcId="{A638E8D3-4EA0-4133-98CD-DE529CDB1B1C}" destId="{D586CB15-851A-4A97-9334-9886CCD242D4}" srcOrd="0" destOrd="0" parTransId="{63CF49B0-1CEC-4EF0-AFCB-7CDABE62DDA1}" sibTransId="{724B895A-14AB-4254-9041-507F8E26D13A}"/>
    <dgm:cxn modelId="{E9A117D3-302B-4982-87A2-B5CCCF6E9046}" type="presOf" srcId="{7112D08E-2BAF-4D28-9948-3207820837D8}" destId="{9F8E86A4-6654-4774-B34C-0CB8EB182E36}" srcOrd="1" destOrd="0" presId="urn:microsoft.com/office/officeart/2005/8/layout/cycle8"/>
    <dgm:cxn modelId="{E77AB5D4-2FC7-4838-9BFC-5EE42F450934}" type="presOf" srcId="{8787C840-0E35-476D-A803-94CE93F3A628}" destId="{63964840-9F1F-41EC-9673-459DE21F5C3D}" srcOrd="1" destOrd="0" presId="urn:microsoft.com/office/officeart/2005/8/layout/cycle8"/>
    <dgm:cxn modelId="{FD322BAB-6D37-40F8-8DCC-5F2DC7461AE7}" srcId="{A638E8D3-4EA0-4133-98CD-DE529CDB1B1C}" destId="{AFCC7FD4-CBDE-4013-BC04-ECAF911B1140}" srcOrd="2" destOrd="0" parTransId="{93F5E57D-D3AC-416A-9AEF-5C2E19125AA3}" sibTransId="{8EE99E5F-D67E-447F-B847-818618873A87}"/>
    <dgm:cxn modelId="{F7A6703D-2566-4374-8175-51B31DBFFAE0}" srcId="{A638E8D3-4EA0-4133-98CD-DE529CDB1B1C}" destId="{7112D08E-2BAF-4D28-9948-3207820837D8}" srcOrd="3" destOrd="0" parTransId="{FF3A5CAD-4B8B-4D39-A38C-6984C4A510BA}" sibTransId="{9F56F5DD-40A2-4D02-8ED9-6EE5809AA464}"/>
    <dgm:cxn modelId="{9D41FF3B-146F-40AC-9217-32D72FE712F1}" type="presOf" srcId="{7112D08E-2BAF-4D28-9948-3207820837D8}" destId="{B8A0877C-5CD6-46AA-90CB-4AD999374B82}" srcOrd="0" destOrd="0" presId="urn:microsoft.com/office/officeart/2005/8/layout/cycle8"/>
    <dgm:cxn modelId="{327C865D-A9FB-4C97-B446-31D419682DD1}" type="presOf" srcId="{8787C840-0E35-476D-A803-94CE93F3A628}" destId="{6DAF03A4-FBC2-4324-9EB7-73201FDB982B}" srcOrd="0" destOrd="0" presId="urn:microsoft.com/office/officeart/2005/8/layout/cycle8"/>
    <dgm:cxn modelId="{F5213DF7-7376-484D-A4CA-B46EB982D5F2}" type="presOf" srcId="{D586CB15-851A-4A97-9334-9886CCD242D4}" destId="{AC238421-E4FB-4A9F-9057-3423EF0DB00E}" srcOrd="0" destOrd="0" presId="urn:microsoft.com/office/officeart/2005/8/layout/cycle8"/>
    <dgm:cxn modelId="{C1775C0F-5BBA-4A04-BB07-D4434E1C374A}" type="presOf" srcId="{A638E8D3-4EA0-4133-98CD-DE529CDB1B1C}" destId="{24AD32B2-F251-4E25-A389-05524508884A}" srcOrd="0" destOrd="0" presId="urn:microsoft.com/office/officeart/2005/8/layout/cycle8"/>
    <dgm:cxn modelId="{DC99296C-7992-4554-BF13-601BEDB0ADD8}" type="presOf" srcId="{D586CB15-851A-4A97-9334-9886CCD242D4}" destId="{0081BBC5-6135-4465-9DA2-708F3EEBE647}" srcOrd="1" destOrd="0" presId="urn:microsoft.com/office/officeart/2005/8/layout/cycle8"/>
    <dgm:cxn modelId="{88925FF0-CE4A-472B-A603-5DF4308F18A2}" type="presOf" srcId="{AFCC7FD4-CBDE-4013-BC04-ECAF911B1140}" destId="{23747D48-A5EC-4BEC-8A94-D2C0B332FF82}" srcOrd="0" destOrd="0" presId="urn:microsoft.com/office/officeart/2005/8/layout/cycle8"/>
    <dgm:cxn modelId="{3C5A29BF-B9CC-4C77-96CE-395EF9B82798}" type="presOf" srcId="{AFCC7FD4-CBDE-4013-BC04-ECAF911B1140}" destId="{47476939-0011-4040-9FEB-18864B6AD045}" srcOrd="1" destOrd="0" presId="urn:microsoft.com/office/officeart/2005/8/layout/cycle8"/>
    <dgm:cxn modelId="{159CC52D-75D1-4D3A-B41F-D2AD22912B91}" srcId="{A638E8D3-4EA0-4133-98CD-DE529CDB1B1C}" destId="{8787C840-0E35-476D-A803-94CE93F3A628}" srcOrd="1" destOrd="0" parTransId="{53E4C960-8C33-4952-BB57-A2B6E5154A8D}" sibTransId="{4A62B392-A858-4934-8461-8D8C5744B8EF}"/>
    <dgm:cxn modelId="{7B297E6B-AA74-410A-9D41-E68A61E542A7}" type="presParOf" srcId="{24AD32B2-F251-4E25-A389-05524508884A}" destId="{AC238421-E4FB-4A9F-9057-3423EF0DB00E}" srcOrd="0" destOrd="0" presId="urn:microsoft.com/office/officeart/2005/8/layout/cycle8"/>
    <dgm:cxn modelId="{48DCFF80-4E3C-41F8-9CE8-FA81AEF208C6}" type="presParOf" srcId="{24AD32B2-F251-4E25-A389-05524508884A}" destId="{5B2A5D28-37B1-4A9B-8538-9ABBDBE6E13B}" srcOrd="1" destOrd="0" presId="urn:microsoft.com/office/officeart/2005/8/layout/cycle8"/>
    <dgm:cxn modelId="{91DE476C-530E-47A3-B5CC-BB0F83915BBB}" type="presParOf" srcId="{24AD32B2-F251-4E25-A389-05524508884A}" destId="{ADABBAAC-B92E-4986-A1C2-0431B337D193}" srcOrd="2" destOrd="0" presId="urn:microsoft.com/office/officeart/2005/8/layout/cycle8"/>
    <dgm:cxn modelId="{07A59DD1-B9BD-47BB-807A-0915C92F6595}" type="presParOf" srcId="{24AD32B2-F251-4E25-A389-05524508884A}" destId="{0081BBC5-6135-4465-9DA2-708F3EEBE647}" srcOrd="3" destOrd="0" presId="urn:microsoft.com/office/officeart/2005/8/layout/cycle8"/>
    <dgm:cxn modelId="{353D88AE-B31C-49CA-AE98-8E9162A1D5DD}" type="presParOf" srcId="{24AD32B2-F251-4E25-A389-05524508884A}" destId="{6DAF03A4-FBC2-4324-9EB7-73201FDB982B}" srcOrd="4" destOrd="0" presId="urn:microsoft.com/office/officeart/2005/8/layout/cycle8"/>
    <dgm:cxn modelId="{03B90075-96E5-4863-9B6E-8F77E24DEEF8}" type="presParOf" srcId="{24AD32B2-F251-4E25-A389-05524508884A}" destId="{7E4F1C9B-4C4F-418F-8A09-26AE0D38136F}" srcOrd="5" destOrd="0" presId="urn:microsoft.com/office/officeart/2005/8/layout/cycle8"/>
    <dgm:cxn modelId="{34851164-06F2-409C-AF44-7925D8B3C91D}" type="presParOf" srcId="{24AD32B2-F251-4E25-A389-05524508884A}" destId="{0A19C8B3-7A06-4DEF-8D1E-385E4A5A1E7E}" srcOrd="6" destOrd="0" presId="urn:microsoft.com/office/officeart/2005/8/layout/cycle8"/>
    <dgm:cxn modelId="{ADCD0701-ED1B-4944-8190-B54F77FE5A3B}" type="presParOf" srcId="{24AD32B2-F251-4E25-A389-05524508884A}" destId="{63964840-9F1F-41EC-9673-459DE21F5C3D}" srcOrd="7" destOrd="0" presId="urn:microsoft.com/office/officeart/2005/8/layout/cycle8"/>
    <dgm:cxn modelId="{04BF28F7-4C90-475F-99AE-4D59C4E0BF4A}" type="presParOf" srcId="{24AD32B2-F251-4E25-A389-05524508884A}" destId="{23747D48-A5EC-4BEC-8A94-D2C0B332FF82}" srcOrd="8" destOrd="0" presId="urn:microsoft.com/office/officeart/2005/8/layout/cycle8"/>
    <dgm:cxn modelId="{10CDDD14-C885-4A35-B175-A4E0541EC7A8}" type="presParOf" srcId="{24AD32B2-F251-4E25-A389-05524508884A}" destId="{03F39E18-2C62-4ADB-9F5D-19339681B131}" srcOrd="9" destOrd="0" presId="urn:microsoft.com/office/officeart/2005/8/layout/cycle8"/>
    <dgm:cxn modelId="{3396065B-6308-4544-86C5-4E82A0B3A378}" type="presParOf" srcId="{24AD32B2-F251-4E25-A389-05524508884A}" destId="{DD6DAFA9-0012-4231-A155-789E2D5FC7FC}" srcOrd="10" destOrd="0" presId="urn:microsoft.com/office/officeart/2005/8/layout/cycle8"/>
    <dgm:cxn modelId="{5F539694-CF08-46E6-ACB4-D14431D405C4}" type="presParOf" srcId="{24AD32B2-F251-4E25-A389-05524508884A}" destId="{47476939-0011-4040-9FEB-18864B6AD045}" srcOrd="11" destOrd="0" presId="urn:microsoft.com/office/officeart/2005/8/layout/cycle8"/>
    <dgm:cxn modelId="{16790FEE-9377-47AB-9B4B-7861862E25D9}" type="presParOf" srcId="{24AD32B2-F251-4E25-A389-05524508884A}" destId="{B8A0877C-5CD6-46AA-90CB-4AD999374B82}" srcOrd="12" destOrd="0" presId="urn:microsoft.com/office/officeart/2005/8/layout/cycle8"/>
    <dgm:cxn modelId="{33D041A2-1837-4C19-BA08-F31CF483E642}" type="presParOf" srcId="{24AD32B2-F251-4E25-A389-05524508884A}" destId="{AF4242BC-F30C-4575-855D-0D1739D0B8B2}" srcOrd="13" destOrd="0" presId="urn:microsoft.com/office/officeart/2005/8/layout/cycle8"/>
    <dgm:cxn modelId="{8581FDEB-D4E3-4DCC-B1F7-F08901E08270}" type="presParOf" srcId="{24AD32B2-F251-4E25-A389-05524508884A}" destId="{D785ABEA-A78F-4024-9610-CEBED91A604B}" srcOrd="14" destOrd="0" presId="urn:microsoft.com/office/officeart/2005/8/layout/cycle8"/>
    <dgm:cxn modelId="{B933FA26-40B2-4AFC-95EA-83D66974E30F}" type="presParOf" srcId="{24AD32B2-F251-4E25-A389-05524508884A}" destId="{9F8E86A4-6654-4774-B34C-0CB8EB182E36}" srcOrd="15" destOrd="0" presId="urn:microsoft.com/office/officeart/2005/8/layout/cycle8"/>
    <dgm:cxn modelId="{A92775CB-8C3B-41DB-8595-328E2072B3DC}" type="presParOf" srcId="{24AD32B2-F251-4E25-A389-05524508884A}" destId="{50161D6C-DE63-46FA-B4C6-EA3C7840EBB0}" srcOrd="16" destOrd="0" presId="urn:microsoft.com/office/officeart/2005/8/layout/cycle8"/>
    <dgm:cxn modelId="{11E33925-D732-494D-8D0B-13D2CDEB311E}" type="presParOf" srcId="{24AD32B2-F251-4E25-A389-05524508884A}" destId="{28A70B1A-EF46-4A8A-ADB8-123ADD2C2CE9}" srcOrd="17" destOrd="0" presId="urn:microsoft.com/office/officeart/2005/8/layout/cycle8"/>
    <dgm:cxn modelId="{A889AA0E-D61D-4C7C-B010-32AF549F95E9}" type="presParOf" srcId="{24AD32B2-F251-4E25-A389-05524508884A}" destId="{CBBC672D-842E-49DA-BDBC-AEA04E67DA55}" srcOrd="18" destOrd="0" presId="urn:microsoft.com/office/officeart/2005/8/layout/cycle8"/>
    <dgm:cxn modelId="{3C6CB9D0-A698-4050-8B99-1EE4AEEB981C}" type="presParOf" srcId="{24AD32B2-F251-4E25-A389-05524508884A}" destId="{13FA4C4B-6DE4-47C5-95BE-621B733CA3F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229D6-B5C5-4836-BA00-1F91C5EB38AD}">
      <dsp:nvSpPr>
        <dsp:cNvPr id="0" name=""/>
        <dsp:cNvSpPr/>
      </dsp:nvSpPr>
      <dsp:spPr>
        <a:xfrm>
          <a:off x="314243" y="0"/>
          <a:ext cx="3243531" cy="20272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2E0D9-5399-42FC-B659-3C7A0E735855}">
      <dsp:nvSpPr>
        <dsp:cNvPr id="0" name=""/>
        <dsp:cNvSpPr/>
      </dsp:nvSpPr>
      <dsp:spPr>
        <a:xfrm>
          <a:off x="633731" y="1507431"/>
          <a:ext cx="74601" cy="74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2F51B-17E4-4A37-903B-ACF0A992DA53}">
      <dsp:nvSpPr>
        <dsp:cNvPr id="0" name=""/>
        <dsp:cNvSpPr/>
      </dsp:nvSpPr>
      <dsp:spPr>
        <a:xfrm>
          <a:off x="0" y="1492822"/>
          <a:ext cx="999332" cy="48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30" tIns="0" rIns="0" bIns="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solidFill>
                <a:srgbClr val="252C64"/>
              </a:solidFill>
            </a:rPr>
            <a:t>dvig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kompetenc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posameznika</a:t>
          </a:r>
          <a:endParaRPr lang="en-GB" sz="1100" b="0" kern="1200" dirty="0">
            <a:solidFill>
              <a:srgbClr val="252C64"/>
            </a:solidFill>
          </a:endParaRPr>
        </a:p>
      </dsp:txBody>
      <dsp:txXfrm>
        <a:off x="0" y="1492822"/>
        <a:ext cx="999332" cy="482475"/>
      </dsp:txXfrm>
    </dsp:sp>
    <dsp:sp modelId="{6342895E-22DF-4D92-8408-BAF26C9D48EA}">
      <dsp:nvSpPr>
        <dsp:cNvPr id="0" name=""/>
        <dsp:cNvSpPr/>
      </dsp:nvSpPr>
      <dsp:spPr>
        <a:xfrm>
          <a:off x="1037551" y="1119423"/>
          <a:ext cx="116767" cy="116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3DD71-2E9C-437C-8961-3CB28B59DADE}">
      <dsp:nvSpPr>
        <dsp:cNvPr id="0" name=""/>
        <dsp:cNvSpPr/>
      </dsp:nvSpPr>
      <dsp:spPr>
        <a:xfrm>
          <a:off x="185599" y="813627"/>
          <a:ext cx="1040944" cy="329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72" tIns="0" rIns="0" bIns="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solidFill>
                <a:srgbClr val="252C64"/>
              </a:solidFill>
            </a:rPr>
            <a:t>dvig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kakovosti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poučevanja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endParaRPr lang="en-GB" sz="1100" b="0" kern="1200" dirty="0">
            <a:solidFill>
              <a:srgbClr val="252C64"/>
            </a:solidFill>
          </a:endParaRPr>
        </a:p>
      </dsp:txBody>
      <dsp:txXfrm>
        <a:off x="185599" y="813627"/>
        <a:ext cx="1040944" cy="329601"/>
      </dsp:txXfrm>
    </dsp:sp>
    <dsp:sp modelId="{D107984D-FBFC-444F-8A49-677DE1E50708}">
      <dsp:nvSpPr>
        <dsp:cNvPr id="0" name=""/>
        <dsp:cNvSpPr/>
      </dsp:nvSpPr>
      <dsp:spPr>
        <a:xfrm>
          <a:off x="1556516" y="810071"/>
          <a:ext cx="155689" cy="15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60CC7-5A45-4166-84E5-4E2B78BB7066}">
      <dsp:nvSpPr>
        <dsp:cNvPr id="0" name=""/>
        <dsp:cNvSpPr/>
      </dsp:nvSpPr>
      <dsp:spPr>
        <a:xfrm>
          <a:off x="1448989" y="1017305"/>
          <a:ext cx="1089380" cy="311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7" tIns="0" rIns="0" bIns="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solidFill>
                <a:srgbClr val="252C64"/>
              </a:solidFill>
            </a:rPr>
            <a:t>dvig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kakovosti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organizacije</a:t>
          </a:r>
          <a:endParaRPr lang="en-GB" sz="1100" b="0" kern="1200" dirty="0">
            <a:solidFill>
              <a:srgbClr val="252C64"/>
            </a:solidFill>
          </a:endParaRPr>
        </a:p>
      </dsp:txBody>
      <dsp:txXfrm>
        <a:off x="1448989" y="1017305"/>
        <a:ext cx="1089380" cy="311162"/>
      </dsp:txXfrm>
    </dsp:sp>
    <dsp:sp modelId="{0E5F3E82-4034-4C54-BCE5-95419DCCE9DF}">
      <dsp:nvSpPr>
        <dsp:cNvPr id="0" name=""/>
        <dsp:cNvSpPr/>
      </dsp:nvSpPr>
      <dsp:spPr>
        <a:xfrm>
          <a:off x="2159813" y="568428"/>
          <a:ext cx="201098" cy="201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E32CD-A96C-4B50-8080-AD81B6527523}">
      <dsp:nvSpPr>
        <dsp:cNvPr id="0" name=""/>
        <dsp:cNvSpPr/>
      </dsp:nvSpPr>
      <dsp:spPr>
        <a:xfrm>
          <a:off x="1834357" y="73754"/>
          <a:ext cx="862364" cy="44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8" tIns="0" rIns="0" bIns="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solidFill>
                <a:srgbClr val="252C64"/>
              </a:solidFill>
            </a:rPr>
            <a:t>dvig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kakovosti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sistema</a:t>
          </a:r>
          <a:endParaRPr lang="en-GB" sz="1100" b="0" kern="1200" dirty="0">
            <a:solidFill>
              <a:srgbClr val="252C64"/>
            </a:solidFill>
          </a:endParaRPr>
        </a:p>
      </dsp:txBody>
      <dsp:txXfrm>
        <a:off x="1834357" y="73754"/>
        <a:ext cx="862364" cy="443828"/>
      </dsp:txXfrm>
    </dsp:sp>
    <dsp:sp modelId="{7283DFB6-28E4-48DE-B3A0-FDC257A5751C}">
      <dsp:nvSpPr>
        <dsp:cNvPr id="0" name=""/>
        <dsp:cNvSpPr/>
      </dsp:nvSpPr>
      <dsp:spPr>
        <a:xfrm>
          <a:off x="2780949" y="407063"/>
          <a:ext cx="256238" cy="25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9BC9-F377-4FA7-8254-E1A6AC0781E4}">
      <dsp:nvSpPr>
        <dsp:cNvPr id="0" name=""/>
        <dsp:cNvSpPr/>
      </dsp:nvSpPr>
      <dsp:spPr>
        <a:xfrm>
          <a:off x="3075077" y="0"/>
          <a:ext cx="945177" cy="595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76" tIns="0" rIns="0" bIns="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>
              <a:solidFill>
                <a:srgbClr val="252C64"/>
              </a:solidFill>
            </a:rPr>
            <a:t>bolj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kompetentni</a:t>
          </a:r>
          <a:r>
            <a:rPr lang="en-US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posamezniki</a:t>
          </a:r>
          <a:r>
            <a:rPr lang="sl-SI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smtClean="0">
              <a:solidFill>
                <a:srgbClr val="252C64"/>
              </a:solidFill>
            </a:rPr>
            <a:t>/</a:t>
          </a:r>
          <a:r>
            <a:rPr lang="sl-SI" sz="1100" b="0" kern="1200" dirty="0" smtClean="0">
              <a:solidFill>
                <a:srgbClr val="252C64"/>
              </a:solidFill>
            </a:rPr>
            <a:t> </a:t>
          </a:r>
          <a:r>
            <a:rPr lang="en-US" sz="1100" b="0" kern="1200" dirty="0" err="1" smtClean="0">
              <a:solidFill>
                <a:srgbClr val="252C64"/>
              </a:solidFill>
            </a:rPr>
            <a:t>družba</a:t>
          </a:r>
          <a:endParaRPr lang="en-GB" sz="1100" b="0" kern="1200" dirty="0">
            <a:solidFill>
              <a:srgbClr val="252C64"/>
            </a:solidFill>
          </a:endParaRPr>
        </a:p>
      </dsp:txBody>
      <dsp:txXfrm>
        <a:off x="3075077" y="0"/>
        <a:ext cx="945177" cy="595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34C08-804A-458C-8C09-18999CDAF6F1}">
      <dsp:nvSpPr>
        <dsp:cNvPr id="0" name=""/>
        <dsp:cNvSpPr/>
      </dsp:nvSpPr>
      <dsp:spPr>
        <a:xfrm>
          <a:off x="384318" y="2055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Info. dan za prijavitelje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410664" y="28401"/>
        <a:ext cx="1446524" cy="846838"/>
      </dsp:txXfrm>
    </dsp:sp>
    <dsp:sp modelId="{E76F7FC4-0019-4B72-AE71-B8632A362D34}">
      <dsp:nvSpPr>
        <dsp:cNvPr id="0" name=""/>
        <dsp:cNvSpPr/>
      </dsp:nvSpPr>
      <dsp:spPr>
        <a:xfrm>
          <a:off x="2015465" y="265917"/>
          <a:ext cx="317833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015465" y="340278"/>
        <a:ext cx="222483" cy="223083"/>
      </dsp:txXfrm>
    </dsp:sp>
    <dsp:sp modelId="{A37744F0-EC69-4C15-B1C6-79953522B2D5}">
      <dsp:nvSpPr>
        <dsp:cNvPr id="0" name=""/>
        <dsp:cNvSpPr/>
      </dsp:nvSpPr>
      <dsp:spPr>
        <a:xfrm>
          <a:off x="2483221" y="2055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Oddaja prijavnice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rgbClr val="CF202E"/>
              </a:solidFill>
            </a:rPr>
            <a:t>ROK: 5. 2. </a:t>
          </a:r>
          <a:r>
            <a:rPr lang="sl-SI" sz="1100" b="1" kern="1200" dirty="0" smtClean="0">
              <a:solidFill>
                <a:srgbClr val="CF202E"/>
              </a:solidFill>
            </a:rPr>
            <a:t>2020</a:t>
          </a:r>
          <a:endParaRPr lang="sl-SI" sz="1100" b="1" kern="1200" dirty="0" smtClean="0">
            <a:solidFill>
              <a:srgbClr val="CF202E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rgbClr val="CF202E"/>
              </a:solidFill>
            </a:rPr>
            <a:t>12:00 CET</a:t>
          </a:r>
          <a:endParaRPr lang="en-US" sz="1100" b="1" kern="1200" dirty="0">
            <a:solidFill>
              <a:srgbClr val="CF202E"/>
            </a:solidFill>
          </a:endParaRPr>
        </a:p>
      </dsp:txBody>
      <dsp:txXfrm>
        <a:off x="2509567" y="28401"/>
        <a:ext cx="1446524" cy="846838"/>
      </dsp:txXfrm>
    </dsp:sp>
    <dsp:sp modelId="{A6A4893F-DB67-453A-A4E7-6962ACDD7B1F}">
      <dsp:nvSpPr>
        <dsp:cNvPr id="0" name=""/>
        <dsp:cNvSpPr/>
      </dsp:nvSpPr>
      <dsp:spPr>
        <a:xfrm>
          <a:off x="4114369" y="265917"/>
          <a:ext cx="317833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14369" y="340278"/>
        <a:ext cx="222483" cy="223083"/>
      </dsp:txXfrm>
    </dsp:sp>
    <dsp:sp modelId="{31DC603C-DA24-4C18-B0CA-F70BA31CF9C3}">
      <dsp:nvSpPr>
        <dsp:cNvPr id="0" name=""/>
        <dsp:cNvSpPr/>
      </dsp:nvSpPr>
      <dsp:spPr>
        <a:xfrm>
          <a:off x="4582124" y="2055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Tehnični pregled (KA103 in KA107) in vsebinska ocena (KA107)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4608470" y="28401"/>
        <a:ext cx="1446524" cy="846838"/>
      </dsp:txXfrm>
    </dsp:sp>
    <dsp:sp modelId="{99908617-E291-42E1-8E61-28C081EC4928}">
      <dsp:nvSpPr>
        <dsp:cNvPr id="0" name=""/>
        <dsp:cNvSpPr/>
      </dsp:nvSpPr>
      <dsp:spPr>
        <a:xfrm>
          <a:off x="6213272" y="265917"/>
          <a:ext cx="317833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13272" y="340278"/>
        <a:ext cx="222483" cy="223083"/>
      </dsp:txXfrm>
    </dsp:sp>
    <dsp:sp modelId="{6C603089-D4E8-4463-9229-DC83457F9699}">
      <dsp:nvSpPr>
        <dsp:cNvPr id="0" name=""/>
        <dsp:cNvSpPr/>
      </dsp:nvSpPr>
      <dsp:spPr>
        <a:xfrm>
          <a:off x="6681028" y="2055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Obvestilo o izboru, sredstvih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6707374" y="28401"/>
        <a:ext cx="1446524" cy="846838"/>
      </dsp:txXfrm>
    </dsp:sp>
    <dsp:sp modelId="{5D4BA27D-CAF2-4983-B886-A5193E871406}">
      <dsp:nvSpPr>
        <dsp:cNvPr id="0" name=""/>
        <dsp:cNvSpPr/>
      </dsp:nvSpPr>
      <dsp:spPr>
        <a:xfrm rot="5400000">
          <a:off x="7282732" y="986375"/>
          <a:ext cx="295808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7319095" y="1024373"/>
        <a:ext cx="223083" cy="207066"/>
      </dsp:txXfrm>
    </dsp:sp>
    <dsp:sp modelId="{ECE49ED3-F439-45C0-A9DD-C6478F4CBF83}">
      <dsp:nvSpPr>
        <dsp:cNvPr id="0" name=""/>
        <dsp:cNvSpPr/>
      </dsp:nvSpPr>
      <dsp:spPr>
        <a:xfrm>
          <a:off x="6681028" y="1459714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Podpisovanje sporazuma o nepovratnih sredstvih in 1. nakazilo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6707374" y="1486060"/>
        <a:ext cx="1446524" cy="846838"/>
      </dsp:txXfrm>
    </dsp:sp>
    <dsp:sp modelId="{F5C1FC8B-0E13-416C-B5CC-816AAA388239}">
      <dsp:nvSpPr>
        <dsp:cNvPr id="0" name=""/>
        <dsp:cNvSpPr/>
      </dsp:nvSpPr>
      <dsp:spPr>
        <a:xfrm rot="5373752">
          <a:off x="7371537" y="2289407"/>
          <a:ext cx="126838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-5400000">
        <a:off x="7323269" y="2411891"/>
        <a:ext cx="223083" cy="88787"/>
      </dsp:txXfrm>
    </dsp:sp>
    <dsp:sp modelId="{4E085504-3C2B-473F-9898-B8F9EA0BEDCF}">
      <dsp:nvSpPr>
        <dsp:cNvPr id="0" name=""/>
        <dsp:cNvSpPr/>
      </dsp:nvSpPr>
      <dsp:spPr>
        <a:xfrm>
          <a:off x="6689723" y="2598555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CF202E"/>
              </a:solidFill>
            </a:rPr>
            <a:t>ZAČETEK UPRAVIČENEGA OBDOBJA: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CF202E"/>
              </a:solidFill>
            </a:rPr>
            <a:t>1. 6. </a:t>
          </a:r>
          <a:r>
            <a:rPr lang="sl-SI" sz="1100" kern="1200" dirty="0" smtClean="0">
              <a:solidFill>
                <a:srgbClr val="CF202E"/>
              </a:solidFill>
            </a:rPr>
            <a:t>2020</a:t>
          </a:r>
          <a:endParaRPr lang="en-US" sz="1100" kern="1200" dirty="0">
            <a:solidFill>
              <a:srgbClr val="CF202E"/>
            </a:solidFill>
          </a:endParaRPr>
        </a:p>
      </dsp:txBody>
      <dsp:txXfrm>
        <a:off x="6716069" y="2624901"/>
        <a:ext cx="1446524" cy="846838"/>
      </dsp:txXfrm>
    </dsp:sp>
    <dsp:sp modelId="{DE2ECB21-1D1C-45BF-A496-0A473EDC981B}">
      <dsp:nvSpPr>
        <dsp:cNvPr id="0" name=""/>
        <dsp:cNvSpPr/>
      </dsp:nvSpPr>
      <dsp:spPr>
        <a:xfrm rot="10800000">
          <a:off x="6165350" y="1757625"/>
          <a:ext cx="368808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6275992" y="1831986"/>
        <a:ext cx="258166" cy="223083"/>
      </dsp:txXfrm>
    </dsp:sp>
    <dsp:sp modelId="{CC50555D-DAB0-4B1B-B62A-7D549D7F874A}">
      <dsp:nvSpPr>
        <dsp:cNvPr id="0" name=""/>
        <dsp:cNvSpPr/>
      </dsp:nvSpPr>
      <dsp:spPr>
        <a:xfrm>
          <a:off x="4578031" y="1459723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Izvedba /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spremljanje projekta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4604377" y="1486069"/>
        <a:ext cx="1446524" cy="846838"/>
      </dsp:txXfrm>
    </dsp:sp>
    <dsp:sp modelId="{292FB1F9-CB49-44E3-938A-E608741042CF}">
      <dsp:nvSpPr>
        <dsp:cNvPr id="0" name=""/>
        <dsp:cNvSpPr/>
      </dsp:nvSpPr>
      <dsp:spPr>
        <a:xfrm rot="10803180">
          <a:off x="4178145" y="1722652"/>
          <a:ext cx="282586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262921" y="1797052"/>
        <a:ext cx="197810" cy="223083"/>
      </dsp:txXfrm>
    </dsp:sp>
    <dsp:sp modelId="{29EA2D42-485B-4742-96FB-2229E5226C9B}">
      <dsp:nvSpPr>
        <dsp:cNvPr id="0" name=""/>
        <dsp:cNvSpPr/>
      </dsp:nvSpPr>
      <dsp:spPr>
        <a:xfrm>
          <a:off x="2545633" y="1457843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Zaključek projekta, končno poročilo in poračun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2571979" y="1484189"/>
        <a:ext cx="1446524" cy="846838"/>
      </dsp:txXfrm>
    </dsp:sp>
    <dsp:sp modelId="{5248EBCF-E789-4950-A3B7-FDB210D4463E}">
      <dsp:nvSpPr>
        <dsp:cNvPr id="0" name=""/>
        <dsp:cNvSpPr/>
      </dsp:nvSpPr>
      <dsp:spPr>
        <a:xfrm rot="10799991">
          <a:off x="2036589" y="1721708"/>
          <a:ext cx="359724" cy="3718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144506" y="1796069"/>
        <a:ext cx="251807" cy="223083"/>
      </dsp:txXfrm>
    </dsp:sp>
    <dsp:sp modelId="{3B50A8A3-CC2E-41FF-A437-9D7DC2F9169E}">
      <dsp:nvSpPr>
        <dsp:cNvPr id="0" name=""/>
        <dsp:cNvSpPr/>
      </dsp:nvSpPr>
      <dsp:spPr>
        <a:xfrm>
          <a:off x="367691" y="1457849"/>
          <a:ext cx="1499216" cy="89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rgbClr val="252C64"/>
              </a:solidFill>
            </a:rPr>
            <a:t>Načrtovanje prihodnjega projekta … </a:t>
          </a:r>
          <a:endParaRPr lang="en-US" sz="1100" kern="1200" dirty="0">
            <a:solidFill>
              <a:srgbClr val="252C64"/>
            </a:solidFill>
          </a:endParaRPr>
        </a:p>
      </dsp:txBody>
      <dsp:txXfrm>
        <a:off x="394037" y="1484195"/>
        <a:ext cx="1446524" cy="846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298EB-ECC3-42B5-98FD-DE39156F5F55}">
      <dsp:nvSpPr>
        <dsp:cNvPr id="0" name=""/>
        <dsp:cNvSpPr/>
      </dsp:nvSpPr>
      <dsp:spPr>
        <a:xfrm>
          <a:off x="0" y="616126"/>
          <a:ext cx="1162555" cy="1162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rgbClr val="252C64"/>
              </a:solidFill>
            </a:rPr>
            <a:t>Analiza potreb</a:t>
          </a:r>
          <a:endParaRPr lang="en-US" sz="1800" kern="1200" dirty="0">
            <a:solidFill>
              <a:srgbClr val="252C64"/>
            </a:solidFill>
          </a:endParaRPr>
        </a:p>
      </dsp:txBody>
      <dsp:txXfrm>
        <a:off x="170252" y="786378"/>
        <a:ext cx="822051" cy="822051"/>
      </dsp:txXfrm>
    </dsp:sp>
    <dsp:sp modelId="{CBFE6848-9F12-45D5-A3AC-4AC7E58750AF}">
      <dsp:nvSpPr>
        <dsp:cNvPr id="0" name=""/>
        <dsp:cNvSpPr/>
      </dsp:nvSpPr>
      <dsp:spPr>
        <a:xfrm>
          <a:off x="1105533" y="863045"/>
          <a:ext cx="674282" cy="67428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94909" y="1120890"/>
        <a:ext cx="495530" cy="158592"/>
      </dsp:txXfrm>
    </dsp:sp>
    <dsp:sp modelId="{6F427032-5189-4E0A-9D81-7244497A2DCC}">
      <dsp:nvSpPr>
        <dsp:cNvPr id="0" name=""/>
        <dsp:cNvSpPr/>
      </dsp:nvSpPr>
      <dsp:spPr>
        <a:xfrm>
          <a:off x="1711047" y="603117"/>
          <a:ext cx="1162555" cy="1162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rgbClr val="252C64"/>
              </a:solidFill>
            </a:rPr>
            <a:t>Želeni učinek</a:t>
          </a:r>
          <a:endParaRPr lang="en-US" sz="1800" kern="1200" dirty="0">
            <a:solidFill>
              <a:srgbClr val="252C64"/>
            </a:solidFill>
          </a:endParaRPr>
        </a:p>
      </dsp:txBody>
      <dsp:txXfrm>
        <a:off x="1881299" y="773369"/>
        <a:ext cx="822051" cy="822051"/>
      </dsp:txXfrm>
    </dsp:sp>
    <dsp:sp modelId="{C2458C15-1728-4F21-9E14-014F3B123568}">
      <dsp:nvSpPr>
        <dsp:cNvPr id="0" name=""/>
        <dsp:cNvSpPr/>
      </dsp:nvSpPr>
      <dsp:spPr>
        <a:xfrm rot="10800000" flipH="1">
          <a:off x="2889025" y="1017291"/>
          <a:ext cx="577382" cy="505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89025" y="1118310"/>
        <a:ext cx="425854" cy="303057"/>
      </dsp:txXfrm>
    </dsp:sp>
    <dsp:sp modelId="{914F4D5F-FE81-4C32-9E55-E6EB5E586E52}">
      <dsp:nvSpPr>
        <dsp:cNvPr id="0" name=""/>
        <dsp:cNvSpPr/>
      </dsp:nvSpPr>
      <dsp:spPr>
        <a:xfrm>
          <a:off x="3380407" y="433489"/>
          <a:ext cx="2325110" cy="2325110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3720911" y="773993"/>
        <a:ext cx="1644102" cy="1644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38421-E4FB-4A9F-9057-3423EF0DB00E}">
      <dsp:nvSpPr>
        <dsp:cNvPr id="0" name=""/>
        <dsp:cNvSpPr/>
      </dsp:nvSpPr>
      <dsp:spPr>
        <a:xfrm>
          <a:off x="2496723" y="230988"/>
          <a:ext cx="3173754" cy="317375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I. faza: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priprava na mobilnost</a:t>
          </a:r>
          <a:endParaRPr lang="en-US" sz="1600" kern="1200" dirty="0">
            <a:solidFill>
              <a:srgbClr val="252C64"/>
            </a:solidFill>
          </a:endParaRPr>
        </a:p>
      </dsp:txBody>
      <dsp:txXfrm>
        <a:off x="4181458" y="888786"/>
        <a:ext cx="1171266" cy="869004"/>
      </dsp:txXfrm>
    </dsp:sp>
    <dsp:sp modelId="{6DAF03A4-FBC2-4324-9EB7-73201FDB982B}">
      <dsp:nvSpPr>
        <dsp:cNvPr id="0" name=""/>
        <dsp:cNvSpPr/>
      </dsp:nvSpPr>
      <dsp:spPr>
        <a:xfrm>
          <a:off x="2496723" y="337536"/>
          <a:ext cx="3173754" cy="317375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II. faza: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Izvedba mobilnosti</a:t>
          </a:r>
          <a:endParaRPr lang="en-US" sz="1600" kern="1200" dirty="0">
            <a:solidFill>
              <a:srgbClr val="252C64"/>
            </a:solidFill>
          </a:endParaRPr>
        </a:p>
      </dsp:txBody>
      <dsp:txXfrm>
        <a:off x="4181458" y="1984487"/>
        <a:ext cx="1171266" cy="869004"/>
      </dsp:txXfrm>
    </dsp:sp>
    <dsp:sp modelId="{23747D48-A5EC-4BEC-8A94-D2C0B332FF82}">
      <dsp:nvSpPr>
        <dsp:cNvPr id="0" name=""/>
        <dsp:cNvSpPr/>
      </dsp:nvSpPr>
      <dsp:spPr>
        <a:xfrm>
          <a:off x="2390176" y="337536"/>
          <a:ext cx="3173754" cy="317375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III. faza: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„</a:t>
          </a:r>
          <a:r>
            <a:rPr lang="sl-SI" sz="1600" kern="1200" dirty="0" err="1" smtClean="0">
              <a:solidFill>
                <a:srgbClr val="252C64"/>
              </a:solidFill>
            </a:rPr>
            <a:t>Follow</a:t>
          </a:r>
          <a:r>
            <a:rPr lang="sl-SI" sz="1600" kern="1200" dirty="0" smtClean="0">
              <a:solidFill>
                <a:srgbClr val="252C64"/>
              </a:solidFill>
            </a:rPr>
            <a:t>-up“</a:t>
          </a:r>
          <a:endParaRPr lang="en-US" sz="1600" kern="1200" dirty="0">
            <a:solidFill>
              <a:srgbClr val="252C64"/>
            </a:solidFill>
          </a:endParaRPr>
        </a:p>
      </dsp:txBody>
      <dsp:txXfrm>
        <a:off x="2707929" y="1984487"/>
        <a:ext cx="1171266" cy="869004"/>
      </dsp:txXfrm>
    </dsp:sp>
    <dsp:sp modelId="{B8A0877C-5CD6-46AA-90CB-4AD999374B82}">
      <dsp:nvSpPr>
        <dsp:cNvPr id="0" name=""/>
        <dsp:cNvSpPr/>
      </dsp:nvSpPr>
      <dsp:spPr>
        <a:xfrm>
          <a:off x="2390176" y="230988"/>
          <a:ext cx="3173754" cy="317375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Pred-faza: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rgbClr val="252C64"/>
              </a:solidFill>
            </a:rPr>
            <a:t>načrtovanje</a:t>
          </a:r>
          <a:endParaRPr lang="en-US" sz="1600" kern="1200" dirty="0">
            <a:solidFill>
              <a:srgbClr val="252C64"/>
            </a:solidFill>
          </a:endParaRPr>
        </a:p>
      </dsp:txBody>
      <dsp:txXfrm>
        <a:off x="2707929" y="888786"/>
        <a:ext cx="1171266" cy="869004"/>
      </dsp:txXfrm>
    </dsp:sp>
    <dsp:sp modelId="{50161D6C-DE63-46FA-B4C6-EA3C7840EBB0}">
      <dsp:nvSpPr>
        <dsp:cNvPr id="0" name=""/>
        <dsp:cNvSpPr/>
      </dsp:nvSpPr>
      <dsp:spPr>
        <a:xfrm>
          <a:off x="2300253" y="34518"/>
          <a:ext cx="3566695" cy="356669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A70B1A-EF46-4A8A-ADB8-123ADD2C2CE9}">
      <dsp:nvSpPr>
        <dsp:cNvPr id="0" name=""/>
        <dsp:cNvSpPr/>
      </dsp:nvSpPr>
      <dsp:spPr>
        <a:xfrm>
          <a:off x="2300253" y="141065"/>
          <a:ext cx="3566695" cy="356669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BC672D-842E-49DA-BDBC-AEA04E67DA55}">
      <dsp:nvSpPr>
        <dsp:cNvPr id="0" name=""/>
        <dsp:cNvSpPr/>
      </dsp:nvSpPr>
      <dsp:spPr>
        <a:xfrm>
          <a:off x="2193705" y="141065"/>
          <a:ext cx="3566695" cy="356669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FA4C4B-6DE4-47C5-95BE-621B733CA3FA}">
      <dsp:nvSpPr>
        <dsp:cNvPr id="0" name=""/>
        <dsp:cNvSpPr/>
      </dsp:nvSpPr>
      <dsp:spPr>
        <a:xfrm>
          <a:off x="2193705" y="34518"/>
          <a:ext cx="3566695" cy="356669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sl-SI" altLang="sl-SI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endParaRPr lang="sl-SI" altLang="sl-SI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sl-SI" altLang="sl-SI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fld id="{4FE2D5D5-39FC-4CB2-B25D-7554BE940BF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509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AD7D-D01D-460B-A4CF-81E0795CCC99}" type="datetimeFigureOut">
              <a:rPr lang="sl-SI" smtClean="0"/>
              <a:t>2. 12. 2019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33488"/>
            <a:ext cx="4440238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48213"/>
            <a:ext cx="5329238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FD2C-32F4-459A-9281-90C7955F18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FD2C-32F4-459A-9281-90C7955F185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34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4208030"/>
            <a:ext cx="8610600" cy="927850"/>
          </a:xfrm>
        </p:spPr>
        <p:txBody>
          <a:bodyPr/>
          <a:lstStyle>
            <a:lvl1pPr algn="ctr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5097780"/>
            <a:ext cx="8610600" cy="788474"/>
          </a:xfrm>
        </p:spPr>
        <p:txBody>
          <a:bodyPr/>
          <a:lstStyle>
            <a:lvl1pPr marL="0" indent="0" algn="ctr">
              <a:buNone/>
              <a:defRPr sz="30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22C34-D954-45B8-A5B2-A6BCECCB05CE}" type="slidenum">
              <a:rPr lang="en-GB" altLang="sl-SI"/>
              <a:pPr/>
              <a:t>‹#›</a:t>
            </a:fld>
            <a:endParaRPr lang="en-GB" altLang="sl-SI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300" y="2192734"/>
            <a:ext cx="2707580" cy="12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604703" y="1756092"/>
            <a:ext cx="0" cy="1800225"/>
          </a:xfrm>
          <a:prstGeom prst="line">
            <a:avLst/>
          </a:prstGeom>
          <a:ln>
            <a:solidFill>
              <a:srgbClr val="2E3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52" y="999271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48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2362200" cy="52959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609600"/>
            <a:ext cx="6096000" cy="52959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04639-431C-4942-8112-D7D9E18D0251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1215390"/>
            <a:ext cx="6789420" cy="662940"/>
          </a:xfrm>
        </p:spPr>
        <p:txBody>
          <a:bodyPr/>
          <a:lstStyle>
            <a:lvl1pPr algn="l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981200"/>
            <a:ext cx="8564880" cy="3901440"/>
          </a:xfrm>
        </p:spPr>
        <p:txBody>
          <a:bodyPr/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56B52-9669-46D1-8576-1993C4D391AB}" type="slidenum">
              <a:rPr lang="en-GB" altLang="sl-SI"/>
              <a:pPr/>
              <a:t>‹#›</a:t>
            </a:fld>
            <a:endParaRPr lang="en-GB" altLang="sl-SI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67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399281"/>
            <a:ext cx="8519160" cy="645160"/>
          </a:xfrm>
        </p:spPr>
        <p:txBody>
          <a:bodyPr anchor="t"/>
          <a:lstStyle>
            <a:lvl1pPr algn="l">
              <a:defRPr sz="36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1" y="5151120"/>
            <a:ext cx="6697980" cy="579120"/>
          </a:xfrm>
        </p:spPr>
        <p:txBody>
          <a:bodyPr anchor="t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86A63-647F-405E-A039-6CF40232DC01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703326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981200"/>
            <a:ext cx="4008120" cy="3878580"/>
          </a:xfrm>
        </p:spPr>
        <p:txBody>
          <a:bodyPr/>
          <a:lstStyle>
            <a:lvl1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2460" y="1981200"/>
            <a:ext cx="4434840" cy="3878580"/>
          </a:xfrm>
        </p:spPr>
        <p:txBody>
          <a:bodyPr/>
          <a:lstStyle>
            <a:lvl1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BBDE4-87B1-4F5A-8CC9-57E8958A6A75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07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endParaRPr lang="sl-SI" alt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35152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1" y="1492251"/>
            <a:ext cx="4137659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1" y="2174875"/>
            <a:ext cx="4137659" cy="3692525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760" y="1492251"/>
            <a:ext cx="4320539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760" y="2174875"/>
            <a:ext cx="4320539" cy="3692525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C48BB-20D8-4561-B286-65BFECCCFB84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D97F4-3C50-480B-84E4-CFAA7A92B535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320040" y="334963"/>
            <a:ext cx="7055485" cy="55324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1" y="1790700"/>
            <a:ext cx="3048000" cy="68834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820" y="1790701"/>
            <a:ext cx="5364480" cy="407670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1" y="2601278"/>
            <a:ext cx="3048000" cy="331450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F959D-E5D6-4B92-B50D-10F0FD79E911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7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60" y="4815840"/>
            <a:ext cx="6961128" cy="601981"/>
          </a:xfrm>
        </p:spPr>
        <p:txBody>
          <a:bodyPr anchor="ctr"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61" y="327660"/>
            <a:ext cx="6961128" cy="439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60" y="5382577"/>
            <a:ext cx="6961128" cy="55340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16830-1F2B-4432-A2FE-E618F14CA0C9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71247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1981200"/>
            <a:ext cx="8610599" cy="393192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C7D-525E-46B6-B787-C3332CF9D732}" type="slidenum">
              <a:rPr lang="en-GB" altLang="sl-SI"/>
              <a:pPr/>
              <a:t>‹#›</a:t>
            </a:fld>
            <a:endParaRPr lang="en-GB" altLang="sl-S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2900" y="6035040"/>
            <a:ext cx="852678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" y="5913121"/>
            <a:ext cx="2228583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-900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78205" y="1181099"/>
            <a:ext cx="8614335" cy="78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en-GB" altLang="sl-SI" dirty="0" smtClean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981200"/>
            <a:ext cx="860298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en-GB" altLang="sl-SI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sl-SI" altLang="sl-SI" dirty="0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30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sl-SI" altLang="sl-SI" dirty="0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DC382-7A7E-47D7-9BAF-DB5D5FA6234A}" type="slidenum">
              <a:rPr lang="en-GB" altLang="sl-SI" smtClean="0"/>
              <a:pPr/>
              <a:t>‹#›</a:t>
            </a:fld>
            <a:endParaRPr lang="en-GB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epius.si/knjiznica/" TargetMode="External"/><Relationship Id="rId3" Type="http://schemas.openxmlformats.org/officeDocument/2006/relationships/hyperlink" Target="https://www.cmepius.si/" TargetMode="External"/><Relationship Id="rId7" Type="http://schemas.openxmlformats.org/officeDocument/2006/relationships/hyperlink" Target="https://cmepius.us8.list-manage.com/subscribe?u=c594c04585d1411dcfc792db6&amp;id=e1ac63e253" TargetMode="External"/><Relationship Id="rId2" Type="http://schemas.openxmlformats.org/officeDocument/2006/relationships/hyperlink" Target="http://www.erasmusplus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cmepius1" TargetMode="External"/><Relationship Id="rId5" Type="http://schemas.openxmlformats.org/officeDocument/2006/relationships/hyperlink" Target="https://www.facebook.com/Cmepius/" TargetMode="External"/><Relationship Id="rId4" Type="http://schemas.openxmlformats.org/officeDocument/2006/relationships/hyperlink" Target="http://statistike.cmepius.s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tekavec-bembic@cmepius.si" TargetMode="External"/><Relationship Id="rId2" Type="http://schemas.openxmlformats.org/officeDocument/2006/relationships/hyperlink" Target="mailto:jelena.strbac-nemec@cmepius.s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mailto:bozidar.grigic@cmepius.s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atistike.cmepius.si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rasmusplus.si/wp-content/uploads/2019/09/Erasmus_Programme_Guide_2020_SL_Final_Clean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3709266"/>
            <a:ext cx="8610600" cy="927850"/>
          </a:xfrm>
        </p:spPr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Razpis Erasmus+ </a:t>
            </a:r>
            <a:r>
              <a:rPr lang="sl-SI" dirty="0" smtClean="0">
                <a:solidFill>
                  <a:srgbClr val="252C64"/>
                </a:solidFill>
              </a:rPr>
              <a:t>2020</a:t>
            </a:r>
            <a:endParaRPr lang="sl-SI" dirty="0">
              <a:solidFill>
                <a:srgbClr val="252C6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" y="4637116"/>
            <a:ext cx="8610600" cy="1070264"/>
          </a:xfrm>
        </p:spPr>
        <p:txBody>
          <a:bodyPr/>
          <a:lstStyle/>
          <a:p>
            <a:r>
              <a:rPr lang="sl-SI" dirty="0" smtClean="0">
                <a:solidFill>
                  <a:srgbClr val="A0C9EC"/>
                </a:solidFill>
              </a:rPr>
              <a:t>E+ projekti mobilnosti v visokem šolstvu </a:t>
            </a:r>
          </a:p>
          <a:p>
            <a:r>
              <a:rPr lang="sl-SI" dirty="0" smtClean="0">
                <a:solidFill>
                  <a:srgbClr val="A0C9EC"/>
                </a:solidFill>
              </a:rPr>
              <a:t>– za začetnike</a:t>
            </a:r>
            <a:endParaRPr lang="en-US" dirty="0">
              <a:solidFill>
                <a:srgbClr val="A0C9EC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266700" y="5707380"/>
            <a:ext cx="8610600" cy="4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000" b="1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2400" dirty="0" smtClean="0">
                <a:solidFill>
                  <a:srgbClr val="CF202E"/>
                </a:solidFill>
              </a:rPr>
              <a:t>Predstavitev ni del razpisne dokumentacije</a:t>
            </a:r>
            <a:endParaRPr lang="sl-SI" sz="2400" kern="0" dirty="0" smtClean="0">
              <a:solidFill>
                <a:srgbClr val="CF2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I. faza: priprava na mobilnost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4" y="1981200"/>
            <a:ext cx="6885016" cy="3901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252C64"/>
                </a:solidFill>
              </a:rPr>
              <a:t>Promocija, informiranje, </a:t>
            </a:r>
            <a:r>
              <a:rPr lang="sl-SI" dirty="0" smtClean="0">
                <a:solidFill>
                  <a:srgbClr val="C00000"/>
                </a:solidFill>
              </a:rPr>
              <a:t>motiviranje</a:t>
            </a:r>
          </a:p>
          <a:p>
            <a:pPr>
              <a:buFontTx/>
              <a:buChar char="-"/>
            </a:pPr>
            <a:r>
              <a:rPr lang="sl-SI" sz="2100" dirty="0" smtClean="0">
                <a:solidFill>
                  <a:srgbClr val="252C64"/>
                </a:solidFill>
              </a:rPr>
              <a:t>poudariti </a:t>
            </a:r>
            <a:r>
              <a:rPr lang="sl-SI" sz="2100" dirty="0">
                <a:solidFill>
                  <a:srgbClr val="252C64"/>
                </a:solidFill>
              </a:rPr>
              <a:t>učinke na </a:t>
            </a:r>
            <a:r>
              <a:rPr lang="sl-SI" sz="2100" dirty="0" smtClean="0">
                <a:solidFill>
                  <a:srgbClr val="252C64"/>
                </a:solidFill>
              </a:rPr>
              <a:t>posameznika</a:t>
            </a:r>
            <a:endParaRPr lang="sl-SI" sz="2100" dirty="0">
              <a:solidFill>
                <a:srgbClr val="252C64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252C64"/>
                </a:solidFill>
              </a:rPr>
              <a:t>Krepitev</a:t>
            </a:r>
            <a:r>
              <a:rPr lang="sl-SI" dirty="0" smtClean="0">
                <a:solidFill>
                  <a:srgbClr val="C00000"/>
                </a:solidFill>
              </a:rPr>
              <a:t> partnerske mreže, </a:t>
            </a:r>
            <a:r>
              <a:rPr lang="sl-SI" dirty="0">
                <a:solidFill>
                  <a:srgbClr val="252C64"/>
                </a:solidFill>
              </a:rPr>
              <a:t>podpis sporazumov</a:t>
            </a:r>
          </a:p>
          <a:p>
            <a:pPr marL="0" indent="0">
              <a:buNone/>
            </a:pPr>
            <a:r>
              <a:rPr lang="sl-SI" dirty="0">
                <a:solidFill>
                  <a:srgbClr val="CF202E"/>
                </a:solidFill>
              </a:rPr>
              <a:t>Transparenten</a:t>
            </a:r>
            <a:r>
              <a:rPr lang="sl-SI" dirty="0"/>
              <a:t> </a:t>
            </a:r>
            <a:r>
              <a:rPr lang="sl-SI" dirty="0" smtClean="0">
                <a:solidFill>
                  <a:srgbClr val="252C64"/>
                </a:solidFill>
              </a:rPr>
              <a:t>razpis </a:t>
            </a:r>
            <a:r>
              <a:rPr lang="sl-SI" dirty="0">
                <a:solidFill>
                  <a:srgbClr val="252C64"/>
                </a:solidFill>
              </a:rPr>
              <a:t>in izbirni </a:t>
            </a:r>
            <a:r>
              <a:rPr lang="sl-SI" dirty="0" smtClean="0">
                <a:solidFill>
                  <a:srgbClr val="252C64"/>
                </a:solidFill>
              </a:rPr>
              <a:t>postopek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CF202E"/>
                </a:solidFill>
              </a:rPr>
              <a:t>Priprava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252C64"/>
                </a:solidFill>
              </a:rPr>
              <a:t>udeležencev mobilnosti: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organizacijsko / administrativna,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CF202E"/>
                </a:solidFill>
              </a:rPr>
              <a:t>akademska,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medkulturna,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psihološka,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jezikovna (OLS),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področno specifična (npr. zdravstvo),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podpis sporazumov in (prvo) nakazilo.</a:t>
            </a:r>
            <a:endParaRPr lang="en-GB" sz="2000" dirty="0">
              <a:solidFill>
                <a:srgbClr val="252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10</a:t>
            </a:fld>
            <a:endParaRPr lang="en-GB" altLang="sl-SI"/>
          </a:p>
        </p:txBody>
      </p:sp>
      <p:grpSp>
        <p:nvGrpSpPr>
          <p:cNvPr id="8" name="Group 7"/>
          <p:cNvGrpSpPr/>
          <p:nvPr/>
        </p:nvGrpSpPr>
        <p:grpSpPr>
          <a:xfrm>
            <a:off x="-1211950" y="1981200"/>
            <a:ext cx="3173754" cy="3173754"/>
            <a:chOff x="2496723" y="230988"/>
            <a:chExt cx="3173754" cy="3173754"/>
          </a:xfrm>
        </p:grpSpPr>
        <p:sp>
          <p:nvSpPr>
            <p:cNvPr id="9" name="Pie 8"/>
            <p:cNvSpPr/>
            <p:nvPr/>
          </p:nvSpPr>
          <p:spPr>
            <a:xfrm>
              <a:off x="2496723" y="230988"/>
              <a:ext cx="3173754" cy="3173754"/>
            </a:xfrm>
            <a:prstGeom prst="pie">
              <a:avLst>
                <a:gd name="adj1" fmla="val 162000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4"/>
            <p:cNvSpPr txBox="1"/>
            <p:nvPr/>
          </p:nvSpPr>
          <p:spPr>
            <a:xfrm>
              <a:off x="4181458" y="888786"/>
              <a:ext cx="1171266" cy="86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I. faza: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priprava na mobilnost</a:t>
              </a:r>
              <a:endParaRPr lang="en-US" sz="1600" kern="1200" dirty="0">
                <a:solidFill>
                  <a:srgbClr val="252C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II. faza: izvedba mobilnosti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4" y="1981200"/>
            <a:ext cx="6885016" cy="390144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CF202E"/>
                </a:solidFill>
              </a:rPr>
              <a:t>Spremljanje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252C64"/>
                </a:solidFill>
              </a:rPr>
              <a:t>udeležencev na mobilnosti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252C64"/>
                </a:solidFill>
              </a:rPr>
              <a:t>Zagotavljanje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F202E"/>
                </a:solidFill>
              </a:rPr>
              <a:t>podpore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252C64"/>
                </a:solidFill>
              </a:rPr>
              <a:t>gostujočim študentom in osebju: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vključevanje v akademsko in vsakdanje življenje,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pomoč pri vključevanju v okolje, jezikovna podpora … 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252C64"/>
                </a:solidFill>
              </a:rPr>
              <a:t>Usklajevanje morebitnih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F202E"/>
                </a:solidFill>
              </a:rPr>
              <a:t>sprememb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252C64"/>
                </a:solidFill>
              </a:rPr>
              <a:t>sporazumov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252C64"/>
                </a:solidFill>
              </a:rPr>
              <a:t>Učinkovito ukrepanje v primeru </a:t>
            </a:r>
            <a:r>
              <a:rPr lang="sl-SI" dirty="0" smtClean="0">
                <a:solidFill>
                  <a:srgbClr val="CF202E"/>
                </a:solidFill>
              </a:rPr>
              <a:t>težav</a:t>
            </a:r>
          </a:p>
          <a:p>
            <a:pPr marL="0" indent="0">
              <a:buNone/>
            </a:pPr>
            <a:endParaRPr lang="sl-SI" dirty="0">
              <a:solidFill>
                <a:srgbClr val="CF202E"/>
              </a:solidFill>
            </a:endParaRPr>
          </a:p>
          <a:p>
            <a:pPr marL="0" indent="0">
              <a:buNone/>
            </a:pPr>
            <a:r>
              <a:rPr lang="sl-SI" sz="2100" dirty="0" smtClean="0">
                <a:solidFill>
                  <a:srgbClr val="CF202E"/>
                </a:solidFill>
              </a:rPr>
              <a:t>Projekt se ne zaključi, ko udeleženci odidejo na mobilnost!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11</a:t>
            </a:fld>
            <a:endParaRPr lang="en-GB" altLang="sl-SI"/>
          </a:p>
        </p:txBody>
      </p:sp>
      <p:grpSp>
        <p:nvGrpSpPr>
          <p:cNvPr id="11" name="Group 10"/>
          <p:cNvGrpSpPr/>
          <p:nvPr/>
        </p:nvGrpSpPr>
        <p:grpSpPr>
          <a:xfrm>
            <a:off x="-1304937" y="575310"/>
            <a:ext cx="3173754" cy="3173754"/>
            <a:chOff x="2496723" y="337536"/>
            <a:chExt cx="3173754" cy="3173754"/>
          </a:xfrm>
        </p:grpSpPr>
        <p:sp>
          <p:nvSpPr>
            <p:cNvPr id="12" name="Pie 11"/>
            <p:cNvSpPr/>
            <p:nvPr/>
          </p:nvSpPr>
          <p:spPr>
            <a:xfrm>
              <a:off x="2496723" y="337536"/>
              <a:ext cx="3173754" cy="3173754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ie 4"/>
            <p:cNvSpPr txBox="1"/>
            <p:nvPr/>
          </p:nvSpPr>
          <p:spPr>
            <a:xfrm>
              <a:off x="4181458" y="1984487"/>
              <a:ext cx="1171266" cy="86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II. faza: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Izvedba mobilnosti</a:t>
              </a:r>
              <a:endParaRPr lang="en-US" sz="1600" kern="1200" dirty="0">
                <a:solidFill>
                  <a:srgbClr val="252C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7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III. faza: „</a:t>
            </a:r>
            <a:r>
              <a:rPr lang="sl-SI" dirty="0" err="1" smtClean="0">
                <a:solidFill>
                  <a:srgbClr val="252C64"/>
                </a:solidFill>
              </a:rPr>
              <a:t>follow</a:t>
            </a:r>
            <a:r>
              <a:rPr lang="sl-SI" dirty="0" smtClean="0">
                <a:solidFill>
                  <a:srgbClr val="252C64"/>
                </a:solidFill>
              </a:rPr>
              <a:t>-up“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4" y="1981200"/>
            <a:ext cx="6885016" cy="390144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252C64"/>
                </a:solidFill>
              </a:rPr>
              <a:t>Po mobilnosti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CF202E"/>
                </a:solidFill>
              </a:rPr>
              <a:t>reintegracija,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CF202E"/>
                </a:solidFill>
              </a:rPr>
              <a:t>evalvacija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252C64"/>
                </a:solidFill>
              </a:rPr>
              <a:t>izvedenih mobilnosti, partnerstev,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CF202E"/>
                </a:solidFill>
              </a:rPr>
              <a:t>priznavanje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252C64"/>
                </a:solidFill>
              </a:rPr>
              <a:t>mobilnosti udeležencem</a:t>
            </a:r>
          </a:p>
          <a:p>
            <a:pPr lvl="1">
              <a:buFontTx/>
              <a:buChar char="-"/>
            </a:pPr>
            <a:r>
              <a:rPr lang="sl-SI" sz="1800" dirty="0" smtClean="0">
                <a:solidFill>
                  <a:srgbClr val="252C64"/>
                </a:solidFill>
              </a:rPr>
              <a:t>študentom in </a:t>
            </a:r>
            <a:r>
              <a:rPr lang="sl-SI" sz="1800" dirty="0" smtClean="0">
                <a:solidFill>
                  <a:srgbClr val="CF202E"/>
                </a:solidFill>
              </a:rPr>
              <a:t>osebju</a:t>
            </a:r>
          </a:p>
          <a:p>
            <a:pPr lvl="1">
              <a:buFontTx/>
              <a:buChar char="-"/>
            </a:pPr>
            <a:r>
              <a:rPr lang="sl-SI" sz="1800" dirty="0" smtClean="0">
                <a:solidFill>
                  <a:srgbClr val="CF202E"/>
                </a:solidFill>
              </a:rPr>
              <a:t>transparentno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prepoznavanje, spremljanje in </a:t>
            </a:r>
            <a:r>
              <a:rPr lang="sl-SI" sz="2000" dirty="0" smtClean="0">
                <a:solidFill>
                  <a:srgbClr val="CF202E"/>
                </a:solidFill>
              </a:rPr>
              <a:t>merjenje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252C64"/>
                </a:solidFill>
              </a:rPr>
              <a:t>učinkov</a:t>
            </a:r>
          </a:p>
          <a:p>
            <a:pPr lvl="1"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na posameznika, institucijo, partnerske institucije, stroko, lokalno okolje, širše … </a:t>
            </a:r>
          </a:p>
          <a:p>
            <a:pPr>
              <a:buFontTx/>
              <a:buChar char="-"/>
            </a:pPr>
            <a:r>
              <a:rPr lang="sl-SI" sz="2200" dirty="0" smtClean="0">
                <a:solidFill>
                  <a:srgbClr val="252C64"/>
                </a:solidFill>
              </a:rPr>
              <a:t>uporaba in razširjanje projektnih rezultatov</a:t>
            </a:r>
            <a:endParaRPr lang="en-GB" sz="2200" dirty="0">
              <a:solidFill>
                <a:srgbClr val="252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12</a:t>
            </a:fld>
            <a:endParaRPr lang="en-GB" altLang="sl-SI"/>
          </a:p>
        </p:txBody>
      </p:sp>
      <p:grpSp>
        <p:nvGrpSpPr>
          <p:cNvPr id="11" name="Group 10"/>
          <p:cNvGrpSpPr/>
          <p:nvPr/>
        </p:nvGrpSpPr>
        <p:grpSpPr>
          <a:xfrm>
            <a:off x="281940" y="565088"/>
            <a:ext cx="3173754" cy="3173754"/>
            <a:chOff x="2390176" y="337536"/>
            <a:chExt cx="3173754" cy="3173754"/>
          </a:xfrm>
        </p:grpSpPr>
        <p:sp>
          <p:nvSpPr>
            <p:cNvPr id="12" name="Pie 11"/>
            <p:cNvSpPr/>
            <p:nvPr/>
          </p:nvSpPr>
          <p:spPr>
            <a:xfrm>
              <a:off x="2390176" y="337536"/>
              <a:ext cx="3173754" cy="3173754"/>
            </a:xfrm>
            <a:prstGeom prst="pie">
              <a:avLst>
                <a:gd name="adj1" fmla="val 5400000"/>
                <a:gd name="adj2" fmla="val 108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ie 4"/>
            <p:cNvSpPr txBox="1"/>
            <p:nvPr/>
          </p:nvSpPr>
          <p:spPr>
            <a:xfrm>
              <a:off x="2707929" y="1984487"/>
              <a:ext cx="1171266" cy="86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III. faza: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„</a:t>
              </a:r>
              <a:r>
                <a:rPr lang="sl-SI" sz="1600" kern="1200" dirty="0" err="1" smtClean="0">
                  <a:solidFill>
                    <a:srgbClr val="252C64"/>
                  </a:solidFill>
                </a:rPr>
                <a:t>Follow</a:t>
              </a:r>
              <a:r>
                <a:rPr lang="sl-SI" sz="1600" kern="1200" dirty="0" smtClean="0">
                  <a:solidFill>
                    <a:srgbClr val="252C64"/>
                  </a:solidFill>
                </a:rPr>
                <a:t>-up“</a:t>
              </a:r>
              <a:endParaRPr lang="en-US" sz="1600" kern="1200" dirty="0">
                <a:solidFill>
                  <a:srgbClr val="252C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Kakovost … 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13</a:t>
            </a:fld>
            <a:endParaRPr lang="en-GB" altLang="sl-SI"/>
          </a:p>
        </p:txBody>
      </p:sp>
      <p:pic>
        <p:nvPicPr>
          <p:cNvPr id="1026" name="Picture 2" descr="Rezultat iskanja slik za aristotle quotes qual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45" y="1981200"/>
            <a:ext cx="6937022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Vam v pomoč … </a:t>
            </a:r>
            <a:endParaRPr lang="sl-SI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dirty="0" smtClean="0">
                <a:solidFill>
                  <a:srgbClr val="A0C9EC"/>
                </a:solidFill>
              </a:rPr>
              <a:t>Erasmus+ </a:t>
            </a:r>
            <a:r>
              <a:rPr lang="sl-SI" b="0" dirty="0">
                <a:solidFill>
                  <a:srgbClr val="A0C9EC"/>
                </a:solidFill>
              </a:rPr>
              <a:t>spletna stran </a:t>
            </a:r>
            <a:r>
              <a:rPr lang="sl-SI" sz="2400" b="0" dirty="0">
                <a:hlinkClick r:id="rId2"/>
              </a:rPr>
              <a:t>http://www.erasmusplus.si</a:t>
            </a:r>
            <a:r>
              <a:rPr lang="sl-SI" sz="2400" b="0" dirty="0" smtClean="0">
                <a:hlinkClick r:id="rId2"/>
              </a:rPr>
              <a:t>/</a:t>
            </a:r>
            <a:r>
              <a:rPr lang="sl-SI" sz="2400" b="0" dirty="0" smtClean="0"/>
              <a:t> </a:t>
            </a:r>
          </a:p>
          <a:p>
            <a:r>
              <a:rPr lang="sl-SI" b="0" dirty="0" smtClean="0">
                <a:solidFill>
                  <a:srgbClr val="A0C9EC"/>
                </a:solidFill>
              </a:rPr>
              <a:t>CMEPIUS spletna </a:t>
            </a:r>
            <a:r>
              <a:rPr lang="sl-SI" b="0" dirty="0">
                <a:solidFill>
                  <a:srgbClr val="A0C9EC"/>
                </a:solidFill>
              </a:rPr>
              <a:t>stran </a:t>
            </a:r>
            <a:r>
              <a:rPr lang="sl-SI" sz="2400" b="0" dirty="0">
                <a:hlinkClick r:id="rId3"/>
              </a:rPr>
              <a:t>https://</a:t>
            </a:r>
            <a:r>
              <a:rPr lang="sl-SI" sz="2400" b="0" dirty="0" smtClean="0">
                <a:hlinkClick r:id="rId3"/>
              </a:rPr>
              <a:t>www.cmepius.si</a:t>
            </a:r>
            <a:r>
              <a:rPr lang="sl-SI" sz="2400" b="0" dirty="0" smtClean="0"/>
              <a:t> </a:t>
            </a:r>
          </a:p>
          <a:p>
            <a:r>
              <a:rPr lang="sl-SI" b="0" dirty="0" smtClean="0">
                <a:solidFill>
                  <a:srgbClr val="A0C9EC"/>
                </a:solidFill>
              </a:rPr>
              <a:t>Spletne statistike </a:t>
            </a:r>
            <a:r>
              <a:rPr lang="sl-SI" sz="2400" b="0" dirty="0">
                <a:hlinkClick r:id="rId4"/>
              </a:rPr>
              <a:t>http://statistike.cmepius.si</a:t>
            </a:r>
            <a:r>
              <a:rPr lang="sl-SI" sz="2400" b="0" dirty="0" smtClean="0">
                <a:hlinkClick r:id="rId4"/>
              </a:rPr>
              <a:t>/</a:t>
            </a:r>
            <a:r>
              <a:rPr lang="sl-SI" sz="2400" b="0" dirty="0" smtClean="0"/>
              <a:t> </a:t>
            </a:r>
          </a:p>
          <a:p>
            <a:r>
              <a:rPr lang="sl-SI" b="0" dirty="0" smtClean="0">
                <a:solidFill>
                  <a:srgbClr val="A0C9EC"/>
                </a:solidFill>
              </a:rPr>
              <a:t>CMEPIUS dogodki </a:t>
            </a:r>
          </a:p>
          <a:p>
            <a:r>
              <a:rPr lang="sl-SI" b="0" dirty="0" smtClean="0">
                <a:solidFill>
                  <a:srgbClr val="A0C9EC"/>
                </a:solidFill>
              </a:rPr>
              <a:t>CMEPIUS </a:t>
            </a:r>
            <a:r>
              <a:rPr lang="sl-SI" b="0" dirty="0">
                <a:solidFill>
                  <a:srgbClr val="A0C9EC"/>
                </a:solidFill>
              </a:rPr>
              <a:t>Facebook </a:t>
            </a:r>
            <a:r>
              <a:rPr lang="sl-SI" sz="2400" b="0" dirty="0">
                <a:hlinkClick r:id="rId5"/>
              </a:rPr>
              <a:t>https://www.facebook.com/Cmepius</a:t>
            </a:r>
            <a:r>
              <a:rPr lang="sl-SI" sz="2400" b="0" dirty="0" smtClean="0">
                <a:hlinkClick r:id="rId5"/>
              </a:rPr>
              <a:t>/</a:t>
            </a:r>
            <a:r>
              <a:rPr lang="sl-SI" b="0" dirty="0" smtClean="0"/>
              <a:t> </a:t>
            </a:r>
          </a:p>
          <a:p>
            <a:r>
              <a:rPr lang="sl-SI" b="0" dirty="0" smtClean="0">
                <a:solidFill>
                  <a:srgbClr val="A0C9EC"/>
                </a:solidFill>
              </a:rPr>
              <a:t>CMEPIUS </a:t>
            </a:r>
            <a:r>
              <a:rPr lang="sl-SI" b="0" dirty="0">
                <a:solidFill>
                  <a:srgbClr val="A0C9EC"/>
                </a:solidFill>
              </a:rPr>
              <a:t>YouTube </a:t>
            </a:r>
            <a:r>
              <a:rPr lang="sl-SI" sz="2400" b="0" dirty="0">
                <a:hlinkClick r:id="rId6"/>
              </a:rPr>
              <a:t>https://</a:t>
            </a:r>
            <a:r>
              <a:rPr lang="sl-SI" sz="2400" b="0" dirty="0" smtClean="0">
                <a:hlinkClick r:id="rId6"/>
              </a:rPr>
              <a:t>www.youtube.com/user/cmepius1</a:t>
            </a:r>
            <a:r>
              <a:rPr lang="sl-SI" sz="2400" b="0" dirty="0" smtClean="0"/>
              <a:t> </a:t>
            </a:r>
          </a:p>
          <a:p>
            <a:r>
              <a:rPr lang="sl-SI" b="0" dirty="0" smtClean="0">
                <a:solidFill>
                  <a:srgbClr val="A0C9EC"/>
                </a:solidFill>
              </a:rPr>
              <a:t>E-novičke</a:t>
            </a:r>
            <a:r>
              <a:rPr lang="sl-SI" b="0" dirty="0" smtClean="0"/>
              <a:t> </a:t>
            </a:r>
            <a:r>
              <a:rPr lang="sl-SI" sz="2400" b="0" dirty="0" smtClean="0">
                <a:hlinkClick r:id="rId7"/>
              </a:rPr>
              <a:t>PRIJAVA</a:t>
            </a:r>
            <a:r>
              <a:rPr lang="sl-SI" b="0" dirty="0" smtClean="0"/>
              <a:t> </a:t>
            </a:r>
          </a:p>
          <a:p>
            <a:r>
              <a:rPr lang="sl-SI" b="0" dirty="0">
                <a:solidFill>
                  <a:srgbClr val="A0C9EC"/>
                </a:solidFill>
              </a:rPr>
              <a:t>Publikacije</a:t>
            </a:r>
            <a:r>
              <a:rPr lang="sl-SI" b="0" dirty="0"/>
              <a:t> </a:t>
            </a:r>
            <a:r>
              <a:rPr lang="sl-SI" sz="2400" b="0" dirty="0">
                <a:hlinkClick r:id="rId8"/>
              </a:rPr>
              <a:t>https://www.cmepius.si/knjiznica</a:t>
            </a:r>
            <a:r>
              <a:rPr lang="sl-SI" sz="2400" b="0" dirty="0" smtClean="0">
                <a:hlinkClick r:id="rId8"/>
              </a:rPr>
              <a:t>/</a:t>
            </a:r>
            <a:r>
              <a:rPr lang="sl-SI" sz="2400" b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14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475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952500"/>
            <a:ext cx="6789420" cy="66294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252C64"/>
                </a:solidFill>
              </a:rPr>
              <a:t>Koordinatorji </a:t>
            </a:r>
            <a:r>
              <a:rPr lang="sl-SI" dirty="0" smtClean="0">
                <a:solidFill>
                  <a:srgbClr val="252C64"/>
                </a:solidFill>
              </a:rPr>
              <a:t>akcij</a:t>
            </a:r>
            <a:endParaRPr lang="sl-SI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CF202E"/>
                </a:solidFill>
              </a:rPr>
              <a:t>KA103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252C64"/>
                </a:solidFill>
              </a:rPr>
              <a:t>Jelena Štrbac Nemec</a:t>
            </a:r>
            <a:r>
              <a:rPr lang="en-GB" sz="1800" b="0" dirty="0">
                <a:solidFill>
                  <a:srgbClr val="252C64"/>
                </a:solidFill>
              </a:rPr>
              <a:t/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sl-SI" sz="1800" b="0" dirty="0" smtClean="0">
                <a:solidFill>
                  <a:srgbClr val="252C64"/>
                </a:solidFill>
                <a:sym typeface="Wingdings" panose="05000000000000000000" pitchFamily="2" charset="2"/>
              </a:rPr>
              <a:t> </a:t>
            </a:r>
            <a:r>
              <a:rPr lang="en-GB" sz="1800" b="0" dirty="0" smtClean="0">
                <a:solidFill>
                  <a:srgbClr val="252C64"/>
                </a:solidFill>
              </a:rPr>
              <a:t>01 </a:t>
            </a:r>
            <a:r>
              <a:rPr lang="en-GB" sz="1800" b="0" dirty="0">
                <a:solidFill>
                  <a:srgbClr val="252C64"/>
                </a:solidFill>
              </a:rPr>
              <a:t>620 94 83</a:t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en-GB" sz="1800" b="0" dirty="0" err="1" smtClean="0">
                <a:solidFill>
                  <a:srgbClr val="252C64"/>
                </a:solidFill>
                <a:hlinkClick r:id="rId2"/>
              </a:rPr>
              <a:t>jelena.strbac-nemec</a:t>
            </a:r>
            <a:r>
              <a:rPr lang="sl-SI" sz="1800" b="0" dirty="0">
                <a:solidFill>
                  <a:srgbClr val="252C64"/>
                </a:solidFill>
                <a:hlinkClick r:id="rId2"/>
              </a:rPr>
              <a:t>@</a:t>
            </a:r>
            <a:r>
              <a:rPr lang="en-GB" sz="1800" b="0" dirty="0" smtClean="0">
                <a:solidFill>
                  <a:srgbClr val="252C64"/>
                </a:solidFill>
                <a:hlinkClick r:id="rId2"/>
              </a:rPr>
              <a:t>cmepius.si</a:t>
            </a:r>
            <a:r>
              <a:rPr lang="en-GB" sz="1800" b="0" dirty="0">
                <a:solidFill>
                  <a:srgbClr val="252C64"/>
                </a:solidFill>
              </a:rPr>
              <a:t/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en-GB" sz="1800" b="0" dirty="0">
                <a:solidFill>
                  <a:srgbClr val="252C64"/>
                </a:solidFill>
              </a:rPr>
              <a:t/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en-GB" sz="1800" dirty="0">
                <a:solidFill>
                  <a:srgbClr val="252C64"/>
                </a:solidFill>
              </a:rPr>
              <a:t>Martina Tekavec Bembič</a:t>
            </a:r>
            <a:r>
              <a:rPr lang="en-GB" sz="1800" b="0" dirty="0">
                <a:solidFill>
                  <a:srgbClr val="252C64"/>
                </a:solidFill>
              </a:rPr>
              <a:t/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sl-SI" sz="1800" b="0" dirty="0" smtClean="0">
                <a:solidFill>
                  <a:srgbClr val="252C64"/>
                </a:solidFill>
                <a:sym typeface="Wingdings" panose="05000000000000000000" pitchFamily="2" charset="2"/>
              </a:rPr>
              <a:t> </a:t>
            </a:r>
            <a:r>
              <a:rPr lang="en-GB" sz="1800" b="0" dirty="0" smtClean="0">
                <a:solidFill>
                  <a:srgbClr val="252C64"/>
                </a:solidFill>
              </a:rPr>
              <a:t>01 </a:t>
            </a:r>
            <a:r>
              <a:rPr lang="en-GB" sz="1800" b="0" dirty="0">
                <a:solidFill>
                  <a:srgbClr val="252C64"/>
                </a:solidFill>
              </a:rPr>
              <a:t>620 94 61</a:t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en-GB" sz="1800" b="0" dirty="0" err="1" smtClean="0">
                <a:solidFill>
                  <a:srgbClr val="252C64"/>
                </a:solidFill>
                <a:hlinkClick r:id="rId3"/>
              </a:rPr>
              <a:t>martina.tekavec-bembic</a:t>
            </a:r>
            <a:r>
              <a:rPr lang="sl-SI" sz="1800" b="0" dirty="0">
                <a:solidFill>
                  <a:srgbClr val="252C64"/>
                </a:solidFill>
                <a:hlinkClick r:id="rId3"/>
              </a:rPr>
              <a:t>@</a:t>
            </a:r>
            <a:r>
              <a:rPr lang="en-GB" sz="1800" b="0" dirty="0" smtClean="0">
                <a:solidFill>
                  <a:srgbClr val="252C64"/>
                </a:solidFill>
                <a:hlinkClick r:id="rId3"/>
              </a:rPr>
              <a:t>cmepius.si</a:t>
            </a:r>
            <a:endParaRPr lang="sl-SI" sz="1800" b="0" dirty="0" smtClean="0">
              <a:solidFill>
                <a:srgbClr val="252C64"/>
              </a:solidFill>
            </a:endParaRPr>
          </a:p>
          <a:p>
            <a:pPr marL="0" indent="0">
              <a:buNone/>
            </a:pPr>
            <a:endParaRPr lang="sl-SI" sz="1800" b="0" dirty="0" smtClean="0">
              <a:solidFill>
                <a:srgbClr val="CF202E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CF202E"/>
                </a:solidFill>
              </a:rPr>
              <a:t>KA107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252C64"/>
                </a:solidFill>
              </a:rPr>
              <a:t>Božidar Grigić</a:t>
            </a:r>
            <a:r>
              <a:rPr lang="en-GB" sz="1800" b="0" dirty="0">
                <a:solidFill>
                  <a:srgbClr val="252C64"/>
                </a:solidFill>
              </a:rPr>
              <a:t/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sl-SI" sz="1800" b="0" dirty="0" smtClean="0">
                <a:solidFill>
                  <a:srgbClr val="252C64"/>
                </a:solidFill>
                <a:sym typeface="Wingdings" panose="05000000000000000000" pitchFamily="2" charset="2"/>
              </a:rPr>
              <a:t> </a:t>
            </a:r>
            <a:r>
              <a:rPr lang="en-GB" sz="1800" b="0" dirty="0" smtClean="0">
                <a:solidFill>
                  <a:srgbClr val="252C64"/>
                </a:solidFill>
              </a:rPr>
              <a:t>01 </a:t>
            </a:r>
            <a:r>
              <a:rPr lang="en-GB" sz="1800" b="0" dirty="0">
                <a:solidFill>
                  <a:srgbClr val="252C64"/>
                </a:solidFill>
              </a:rPr>
              <a:t>620 94 86</a:t>
            </a:r>
            <a:br>
              <a:rPr lang="en-GB" sz="1800" b="0" dirty="0">
                <a:solidFill>
                  <a:srgbClr val="252C64"/>
                </a:solidFill>
              </a:rPr>
            </a:br>
            <a:r>
              <a:rPr lang="en-GB" sz="1800" b="0" dirty="0" err="1" smtClean="0">
                <a:solidFill>
                  <a:srgbClr val="252C64"/>
                </a:solidFill>
                <a:hlinkClick r:id="rId4"/>
              </a:rPr>
              <a:t>bozidar.grigic</a:t>
            </a:r>
            <a:r>
              <a:rPr lang="sl-SI" sz="1800" b="0" dirty="0" smtClean="0">
                <a:solidFill>
                  <a:srgbClr val="252C64"/>
                </a:solidFill>
                <a:hlinkClick r:id="rId4"/>
              </a:rPr>
              <a:t>@</a:t>
            </a:r>
            <a:r>
              <a:rPr lang="en-GB" sz="1800" b="0" dirty="0" smtClean="0">
                <a:solidFill>
                  <a:srgbClr val="252C64"/>
                </a:solidFill>
                <a:hlinkClick r:id="rId4"/>
              </a:rPr>
              <a:t>cmepius.si</a:t>
            </a:r>
            <a:endParaRPr lang="sl-SI" sz="1800" b="0" dirty="0">
              <a:solidFill>
                <a:srgbClr val="252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15</a:t>
            </a:fld>
            <a:endParaRPr lang="en-GB" alt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09" y="3066890"/>
            <a:ext cx="157055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952500"/>
            <a:ext cx="6789420" cy="662940"/>
          </a:xfrm>
        </p:spPr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Slovar ERASMUS+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KA103</a:t>
            </a:r>
            <a:r>
              <a:rPr lang="sl-SI" dirty="0"/>
              <a:t> </a:t>
            </a:r>
            <a:r>
              <a:rPr lang="sl-SI" dirty="0">
                <a:solidFill>
                  <a:srgbClr val="252C64"/>
                </a:solidFill>
              </a:rPr>
              <a:t>- Projekti mobilnosti </a:t>
            </a:r>
            <a:r>
              <a:rPr lang="sl-SI" dirty="0">
                <a:solidFill>
                  <a:srgbClr val="109647"/>
                </a:solidFill>
              </a:rPr>
              <a:t>med programskimi </a:t>
            </a:r>
            <a:r>
              <a:rPr lang="sl-SI" dirty="0">
                <a:solidFill>
                  <a:srgbClr val="252C64"/>
                </a:solidFill>
              </a:rPr>
              <a:t>državami (HE)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KA107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252C64"/>
                </a:solidFill>
              </a:rPr>
              <a:t>- Projekti mobilnosti </a:t>
            </a:r>
            <a:r>
              <a:rPr lang="sl-SI" dirty="0" smtClean="0">
                <a:solidFill>
                  <a:srgbClr val="109647"/>
                </a:solidFill>
              </a:rPr>
              <a:t>med programskimi in partnerskimi </a:t>
            </a:r>
            <a:r>
              <a:rPr lang="sl-SI" dirty="0" smtClean="0">
                <a:solidFill>
                  <a:srgbClr val="252C64"/>
                </a:solidFill>
              </a:rPr>
              <a:t>državami (IHE)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KA108 </a:t>
            </a:r>
            <a:r>
              <a:rPr lang="sl-SI" dirty="0" smtClean="0">
                <a:solidFill>
                  <a:srgbClr val="252C64"/>
                </a:solidFill>
              </a:rPr>
              <a:t>- Akreditacija </a:t>
            </a:r>
            <a:r>
              <a:rPr lang="sl-SI" dirty="0" smtClean="0">
                <a:solidFill>
                  <a:srgbClr val="109647"/>
                </a:solidFill>
              </a:rPr>
              <a:t>konzorcija</a:t>
            </a:r>
            <a:r>
              <a:rPr lang="sl-SI" dirty="0" smtClean="0">
                <a:solidFill>
                  <a:srgbClr val="252C64"/>
                </a:solidFill>
              </a:rPr>
              <a:t> za mobilnosti v terciarnem izobraževanju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NA</a:t>
            </a:r>
            <a:r>
              <a:rPr lang="sl-SI" dirty="0" smtClean="0"/>
              <a:t> </a:t>
            </a:r>
            <a:r>
              <a:rPr lang="sl-SI" dirty="0">
                <a:solidFill>
                  <a:srgbClr val="252C64"/>
                </a:solidFill>
              </a:rPr>
              <a:t>- Nacionalna agencija programa Erasmus</a:t>
            </a:r>
            <a:r>
              <a:rPr lang="sl-SI" dirty="0" smtClean="0">
                <a:solidFill>
                  <a:srgbClr val="252C64"/>
                </a:solidFill>
              </a:rPr>
              <a:t>+ (CMEPIUS)</a:t>
            </a:r>
            <a:endParaRPr lang="sl-SI" dirty="0">
              <a:solidFill>
                <a:srgbClr val="252C64"/>
              </a:solidFill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EK </a:t>
            </a:r>
            <a:r>
              <a:rPr lang="sl-SI" dirty="0">
                <a:solidFill>
                  <a:srgbClr val="252C64"/>
                </a:solidFill>
              </a:rPr>
              <a:t>- Evropska komisija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EACEA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>
                <a:solidFill>
                  <a:srgbClr val="252C64"/>
                </a:solidFill>
              </a:rPr>
              <a:t>- Izvajalska agencija za kulturo, izobraževanje in avdiovizualno politiko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OLS</a:t>
            </a:r>
            <a:r>
              <a:rPr lang="sl-SI" dirty="0"/>
              <a:t> </a:t>
            </a:r>
            <a:r>
              <a:rPr lang="sl-SI" dirty="0">
                <a:solidFill>
                  <a:srgbClr val="252C64"/>
                </a:solidFill>
              </a:rPr>
              <a:t>- Spletno jezikovno orodje (</a:t>
            </a:r>
            <a:r>
              <a:rPr lang="sl-SI" dirty="0" err="1">
                <a:solidFill>
                  <a:srgbClr val="252C64"/>
                </a:solidFill>
              </a:rPr>
              <a:t>Online</a:t>
            </a:r>
            <a:r>
              <a:rPr lang="sl-SI" dirty="0">
                <a:solidFill>
                  <a:srgbClr val="252C64"/>
                </a:solidFill>
              </a:rPr>
              <a:t> </a:t>
            </a:r>
            <a:r>
              <a:rPr lang="sl-SI" dirty="0" err="1">
                <a:solidFill>
                  <a:srgbClr val="252C64"/>
                </a:solidFill>
              </a:rPr>
              <a:t>Lingusitic</a:t>
            </a:r>
            <a:r>
              <a:rPr lang="sl-SI" dirty="0">
                <a:solidFill>
                  <a:srgbClr val="252C64"/>
                </a:solidFill>
              </a:rPr>
              <a:t> </a:t>
            </a:r>
            <a:r>
              <a:rPr lang="sl-SI" dirty="0" err="1">
                <a:solidFill>
                  <a:srgbClr val="252C64"/>
                </a:solidFill>
              </a:rPr>
              <a:t>Support</a:t>
            </a:r>
            <a:r>
              <a:rPr lang="sl-SI" dirty="0">
                <a:solidFill>
                  <a:srgbClr val="252C64"/>
                </a:solidFill>
              </a:rPr>
              <a:t>)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F202E"/>
                </a:solidFill>
              </a:rPr>
              <a:t>HE</a:t>
            </a:r>
            <a:r>
              <a:rPr lang="sl-SI" dirty="0"/>
              <a:t> </a:t>
            </a:r>
            <a:r>
              <a:rPr lang="sl-SI" dirty="0">
                <a:solidFill>
                  <a:srgbClr val="252C64"/>
                </a:solidFill>
              </a:rPr>
              <a:t>– visoko šolstvo (v programu Erasmus</a:t>
            </a:r>
            <a:r>
              <a:rPr lang="sl-SI" dirty="0" smtClean="0">
                <a:solidFill>
                  <a:srgbClr val="252C64"/>
                </a:solidFill>
              </a:rPr>
              <a:t>+:  </a:t>
            </a:r>
            <a:r>
              <a:rPr lang="sl-SI" dirty="0">
                <a:solidFill>
                  <a:srgbClr val="252C64"/>
                </a:solidFill>
              </a:rPr>
              <a:t>višje strokovno in visoko šolstvo)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52C64"/>
                </a:solidFill>
              </a:rPr>
              <a:t>Prijaviteljica, ECHE </a:t>
            </a:r>
            <a:r>
              <a:rPr lang="sl-SI" dirty="0" smtClean="0">
                <a:solidFill>
                  <a:srgbClr val="252C64"/>
                </a:solidFill>
              </a:rPr>
              <a:t>nosilka</a:t>
            </a:r>
            <a:endParaRPr lang="sl-SI" dirty="0">
              <a:solidFill>
                <a:srgbClr val="252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2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68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7F4-3C50-480B-84E4-CFAA7A92B535}" type="slidenum">
              <a:rPr lang="en-GB" altLang="sl-SI" smtClean="0"/>
              <a:pPr/>
              <a:t>3</a:t>
            </a:fld>
            <a:endParaRPr lang="en-GB" altLang="sl-SI"/>
          </a:p>
        </p:txBody>
      </p:sp>
      <p:sp>
        <p:nvSpPr>
          <p:cNvPr id="5" name="TextBox 4"/>
          <p:cNvSpPr txBox="1"/>
          <p:nvPr/>
        </p:nvSpPr>
        <p:spPr>
          <a:xfrm rot="16200000">
            <a:off x="5645930" y="3789915"/>
            <a:ext cx="3959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rgbClr val="25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Vir: </a:t>
            </a:r>
            <a:r>
              <a:rPr lang="sl-SI" sz="1400" dirty="0">
                <a:solidFill>
                  <a:srgbClr val="252C6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http://statistike.cmepius.si</a:t>
            </a:r>
            <a:r>
              <a:rPr lang="sl-SI" sz="1400" dirty="0" smtClean="0">
                <a:solidFill>
                  <a:srgbClr val="252C6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sl-SI" sz="1400" dirty="0" smtClean="0">
                <a:solidFill>
                  <a:srgbClr val="25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CMEPIUS analize </a:t>
            </a:r>
            <a:endParaRPr lang="sl-SI" sz="1400" dirty="0">
              <a:solidFill>
                <a:srgbClr val="252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4"/>
          <a:stretch/>
        </p:blipFill>
        <p:spPr>
          <a:xfrm>
            <a:off x="490012" y="846773"/>
            <a:ext cx="2991435" cy="485102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6"/>
          <a:stretch/>
        </p:blipFill>
        <p:spPr bwMode="auto">
          <a:xfrm>
            <a:off x="3980865" y="1964127"/>
            <a:ext cx="2991435" cy="261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6588" y="2364696"/>
            <a:ext cx="4430712" cy="31330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7661" y="1995054"/>
            <a:ext cx="4053146" cy="2016229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sl-SI" sz="1800" b="0" dirty="0" smtClean="0">
                <a:solidFill>
                  <a:srgbClr val="252C64"/>
                </a:solidFill>
              </a:rPr>
              <a:t>Temeljni </a:t>
            </a:r>
            <a:r>
              <a:rPr lang="sl-SI" sz="1800" dirty="0">
                <a:solidFill>
                  <a:srgbClr val="CF202E"/>
                </a:solidFill>
              </a:rPr>
              <a:t>pogoj</a:t>
            </a:r>
            <a:r>
              <a:rPr lang="sl-SI" sz="1800" b="0" dirty="0">
                <a:solidFill>
                  <a:srgbClr val="252C64"/>
                </a:solidFill>
              </a:rPr>
              <a:t>: akreditacija in veljavna </a:t>
            </a:r>
            <a:r>
              <a:rPr lang="sl-SI" sz="1800" b="0" dirty="0">
                <a:solidFill>
                  <a:srgbClr val="CF202E"/>
                </a:solidFill>
              </a:rPr>
              <a:t>ECHE listina </a:t>
            </a:r>
            <a:r>
              <a:rPr lang="sl-SI" sz="1800" b="0" dirty="0">
                <a:solidFill>
                  <a:srgbClr val="252C64"/>
                </a:solidFill>
              </a:rPr>
              <a:t>(Erasmus+ </a:t>
            </a:r>
            <a:r>
              <a:rPr lang="sl-SI" sz="1800" b="0" dirty="0" err="1">
                <a:solidFill>
                  <a:srgbClr val="252C64"/>
                </a:solidFill>
              </a:rPr>
              <a:t>Charter</a:t>
            </a:r>
            <a:r>
              <a:rPr lang="sl-SI" sz="1800" b="0" dirty="0">
                <a:solidFill>
                  <a:srgbClr val="252C64"/>
                </a:solidFill>
              </a:rPr>
              <a:t> in HE) ali </a:t>
            </a:r>
            <a:r>
              <a:rPr lang="sl-SI" sz="1800" b="0" dirty="0">
                <a:solidFill>
                  <a:srgbClr val="CF202E"/>
                </a:solidFill>
              </a:rPr>
              <a:t>akreditiran </a:t>
            </a:r>
            <a:r>
              <a:rPr lang="sl-SI" sz="1800" b="0" dirty="0" smtClean="0">
                <a:solidFill>
                  <a:srgbClr val="CF202E"/>
                </a:solidFill>
              </a:rPr>
              <a:t>konzorcij</a:t>
            </a:r>
          </a:p>
          <a:p>
            <a:pPr marL="742950" lvl="1" indent="-285750">
              <a:buFontTx/>
              <a:buChar char="-"/>
            </a:pPr>
            <a:r>
              <a:rPr lang="sl-SI" sz="1600" dirty="0" smtClean="0">
                <a:solidFill>
                  <a:srgbClr val="CF202E"/>
                </a:solidFill>
              </a:rPr>
              <a:t>Prijavljajo </a:t>
            </a:r>
            <a:r>
              <a:rPr lang="sl-SI" sz="1600" dirty="0">
                <a:solidFill>
                  <a:srgbClr val="CF202E"/>
                </a:solidFill>
              </a:rPr>
              <a:t>se institucije in ne </a:t>
            </a:r>
            <a:r>
              <a:rPr lang="sl-SI" sz="1600" dirty="0" smtClean="0">
                <a:solidFill>
                  <a:srgbClr val="CF202E"/>
                </a:solidFill>
              </a:rPr>
              <a:t>posamezniki</a:t>
            </a:r>
          </a:p>
          <a:p>
            <a:pPr marL="742950" lvl="1" indent="-285750">
              <a:buFontTx/>
              <a:buChar char="-"/>
            </a:pPr>
            <a:endParaRPr lang="sl-SI" sz="1600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1800" dirty="0" smtClean="0">
                <a:solidFill>
                  <a:srgbClr val="CF202E"/>
                </a:solidFill>
              </a:rPr>
              <a:t>Namen in želen učinek:</a:t>
            </a:r>
          </a:p>
          <a:p>
            <a:endParaRPr lang="sl-SI" sz="1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4</a:t>
            </a:fld>
            <a:endParaRPr lang="en-GB" altLang="sl-S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1940" y="548641"/>
            <a:ext cx="6789420" cy="1066800"/>
          </a:xfrm>
        </p:spPr>
        <p:txBody>
          <a:bodyPr/>
          <a:lstStyle/>
          <a:p>
            <a:pPr algn="ctr"/>
            <a:r>
              <a:rPr lang="sl-SI" sz="3600" dirty="0" smtClean="0">
                <a:solidFill>
                  <a:srgbClr val="252C64"/>
                </a:solidFill>
              </a:rPr>
              <a:t>KA1? </a:t>
            </a:r>
            <a:r>
              <a:rPr lang="sl-SI" sz="3600" dirty="0">
                <a:solidFill>
                  <a:srgbClr val="252C64"/>
                </a:solidFill>
              </a:rPr>
              <a:t>Mobilnosti v visokem </a:t>
            </a:r>
            <a:r>
              <a:rPr lang="sl-SI" sz="3600" dirty="0" smtClean="0">
                <a:solidFill>
                  <a:srgbClr val="252C64"/>
                </a:solidFill>
              </a:rPr>
              <a:t>šolstvu</a:t>
            </a:r>
            <a:br>
              <a:rPr lang="sl-SI" sz="3600" dirty="0" smtClean="0">
                <a:solidFill>
                  <a:srgbClr val="252C64"/>
                </a:solidFill>
              </a:rPr>
            </a:br>
            <a:r>
              <a:rPr lang="sl-SI" sz="3600" dirty="0">
                <a:solidFill>
                  <a:srgbClr val="252C64"/>
                </a:solidFill>
              </a:rPr>
              <a:t>KA103 in KA107</a:t>
            </a:r>
            <a:endParaRPr lang="en-GB" sz="3600" dirty="0">
              <a:solidFill>
                <a:srgbClr val="252C64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42780470"/>
              </p:ext>
            </p:extLst>
          </p:nvPr>
        </p:nvGraphicFramePr>
        <p:xfrm>
          <a:off x="360552" y="4011283"/>
          <a:ext cx="4020255" cy="202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7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868394"/>
            <a:ext cx="6789420" cy="662940"/>
          </a:xfrm>
        </p:spPr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Merila za upravičenost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749868"/>
            <a:ext cx="8564880" cy="1961072"/>
          </a:xfrm>
          <a:ln>
            <a:solidFill>
              <a:srgbClr val="109647">
                <a:alpha val="50000"/>
              </a:srgbClr>
            </a:solidFill>
          </a:ln>
        </p:spPr>
        <p:txBody>
          <a:bodyPr numCol="2"/>
          <a:lstStyle/>
          <a:p>
            <a:pPr marL="57150" indent="0">
              <a:buNone/>
            </a:pPr>
            <a:r>
              <a:rPr lang="sl-SI" sz="1800" b="1" dirty="0" smtClean="0">
                <a:solidFill>
                  <a:srgbClr val="252C64"/>
                </a:solidFill>
              </a:rPr>
              <a:t>Upravičene AKTIVNOSTI:</a:t>
            </a:r>
          </a:p>
          <a:p>
            <a:pPr marL="457200" lvl="1" indent="0">
              <a:buNone/>
            </a:pPr>
            <a:r>
              <a:rPr lang="sl-SI" sz="1600" b="1" dirty="0" smtClean="0">
                <a:solidFill>
                  <a:srgbClr val="CF202E"/>
                </a:solidFill>
              </a:rPr>
              <a:t>ŠTUDENTI</a:t>
            </a:r>
          </a:p>
          <a:p>
            <a:pPr lvl="1">
              <a:buFontTx/>
              <a:buChar char="-"/>
            </a:pPr>
            <a:r>
              <a:rPr lang="en-GB" sz="1600" dirty="0" err="1" smtClean="0">
                <a:solidFill>
                  <a:srgbClr val="252C64"/>
                </a:solidFill>
              </a:rPr>
              <a:t>mobilnost</a:t>
            </a:r>
            <a:r>
              <a:rPr lang="en-GB" sz="1600" dirty="0" smtClean="0">
                <a:solidFill>
                  <a:srgbClr val="252C64"/>
                </a:solidFill>
              </a:rPr>
              <a:t> </a:t>
            </a:r>
            <a:r>
              <a:rPr lang="en-GB" sz="1600" dirty="0" err="1" smtClean="0">
                <a:solidFill>
                  <a:srgbClr val="252C64"/>
                </a:solidFill>
              </a:rPr>
              <a:t>za</a:t>
            </a:r>
            <a:r>
              <a:rPr lang="en-GB" sz="1600" dirty="0" smtClean="0">
                <a:solidFill>
                  <a:srgbClr val="252C64"/>
                </a:solidFill>
              </a:rPr>
              <a:t> </a:t>
            </a:r>
            <a:r>
              <a:rPr lang="en-GB" sz="1600" dirty="0" err="1">
                <a:solidFill>
                  <a:srgbClr val="252C64"/>
                </a:solidFill>
              </a:rPr>
              <a:t>študij</a:t>
            </a:r>
            <a:r>
              <a:rPr lang="sl-SI" sz="1600" dirty="0">
                <a:solidFill>
                  <a:srgbClr val="252C64"/>
                </a:solidFill>
              </a:rPr>
              <a:t> (SMS</a:t>
            </a:r>
            <a:r>
              <a:rPr lang="sl-SI" sz="1600" dirty="0" smtClean="0">
                <a:solidFill>
                  <a:srgbClr val="252C64"/>
                </a:solidFill>
              </a:rPr>
              <a:t>),</a:t>
            </a:r>
          </a:p>
          <a:p>
            <a:pPr lvl="2">
              <a:buFontTx/>
              <a:buChar char="-"/>
            </a:pPr>
            <a:r>
              <a:rPr lang="sl-SI" sz="1400" dirty="0" smtClean="0">
                <a:solidFill>
                  <a:srgbClr val="252C64"/>
                </a:solidFill>
              </a:rPr>
              <a:t>3 – 12 mesecev</a:t>
            </a:r>
            <a:endParaRPr lang="sl-SI" sz="1400" dirty="0">
              <a:solidFill>
                <a:srgbClr val="252C64"/>
              </a:solidFill>
            </a:endParaRPr>
          </a:p>
          <a:p>
            <a:pPr lvl="1">
              <a:buFontTx/>
              <a:buChar char="-"/>
            </a:pPr>
            <a:r>
              <a:rPr lang="en-GB" sz="1600" dirty="0" err="1">
                <a:solidFill>
                  <a:srgbClr val="252C64"/>
                </a:solidFill>
              </a:rPr>
              <a:t>mobilnost</a:t>
            </a:r>
            <a:r>
              <a:rPr lang="en-GB" sz="1600" dirty="0">
                <a:solidFill>
                  <a:srgbClr val="252C64"/>
                </a:solidFill>
              </a:rPr>
              <a:t> </a:t>
            </a:r>
            <a:r>
              <a:rPr lang="en-GB" sz="1600" dirty="0" err="1" smtClean="0">
                <a:solidFill>
                  <a:srgbClr val="252C64"/>
                </a:solidFill>
              </a:rPr>
              <a:t>za</a:t>
            </a:r>
            <a:r>
              <a:rPr lang="en-GB" sz="1600" dirty="0" smtClean="0">
                <a:solidFill>
                  <a:srgbClr val="252C64"/>
                </a:solidFill>
              </a:rPr>
              <a:t> </a:t>
            </a:r>
            <a:r>
              <a:rPr lang="en-GB" sz="1600" dirty="0" err="1">
                <a:solidFill>
                  <a:srgbClr val="252C64"/>
                </a:solidFill>
              </a:rPr>
              <a:t>prakso</a:t>
            </a:r>
            <a:r>
              <a:rPr lang="sl-SI" sz="1600" dirty="0">
                <a:solidFill>
                  <a:srgbClr val="252C64"/>
                </a:solidFill>
              </a:rPr>
              <a:t> (SMP</a:t>
            </a:r>
            <a:r>
              <a:rPr lang="sl-SI" sz="1600" dirty="0" smtClean="0">
                <a:solidFill>
                  <a:srgbClr val="252C64"/>
                </a:solidFill>
              </a:rPr>
              <a:t>),</a:t>
            </a:r>
          </a:p>
          <a:p>
            <a:pPr lvl="2">
              <a:buFontTx/>
              <a:buChar char="-"/>
            </a:pPr>
            <a:r>
              <a:rPr lang="sl-SI" sz="1400" dirty="0" smtClean="0">
                <a:solidFill>
                  <a:srgbClr val="252C64"/>
                </a:solidFill>
              </a:rPr>
              <a:t>2-12 mesecev</a:t>
            </a:r>
            <a:endParaRPr lang="sl-SI" sz="1400" dirty="0">
              <a:solidFill>
                <a:srgbClr val="252C64"/>
              </a:solidFill>
            </a:endParaRPr>
          </a:p>
          <a:p>
            <a:pPr lvl="1">
              <a:buFontTx/>
              <a:buChar char="-"/>
            </a:pPr>
            <a:endParaRPr lang="sl-SI" sz="1600" dirty="0" smtClean="0"/>
          </a:p>
          <a:p>
            <a:pPr lvl="1">
              <a:buFontTx/>
              <a:buChar char="-"/>
            </a:pPr>
            <a:endParaRPr lang="sl-SI" sz="1600" dirty="0"/>
          </a:p>
          <a:p>
            <a:pPr marL="457200" lvl="1" indent="0">
              <a:buNone/>
            </a:pPr>
            <a:endParaRPr lang="sl-SI" sz="1600" dirty="0" smtClean="0"/>
          </a:p>
          <a:p>
            <a:pPr marL="457200" lvl="1" indent="0">
              <a:buNone/>
            </a:pPr>
            <a:endParaRPr lang="sl-SI" sz="1600" dirty="0"/>
          </a:p>
          <a:p>
            <a:pPr marL="457200" lvl="1" indent="0">
              <a:buNone/>
            </a:pPr>
            <a:r>
              <a:rPr lang="sl-SI" sz="1600" b="1" dirty="0" smtClean="0">
                <a:solidFill>
                  <a:srgbClr val="CF202E"/>
                </a:solidFill>
              </a:rPr>
              <a:t>OSEBJE</a:t>
            </a:r>
          </a:p>
          <a:p>
            <a:pPr lvl="1">
              <a:buFontTx/>
              <a:buChar char="-"/>
            </a:pPr>
            <a:r>
              <a:rPr lang="en-GB" sz="1600" dirty="0" err="1" smtClean="0">
                <a:solidFill>
                  <a:srgbClr val="252C64"/>
                </a:solidFill>
              </a:rPr>
              <a:t>mobilnost</a:t>
            </a:r>
            <a:r>
              <a:rPr lang="en-GB" sz="1600" dirty="0" smtClean="0">
                <a:solidFill>
                  <a:srgbClr val="252C64"/>
                </a:solidFill>
              </a:rPr>
              <a:t> </a:t>
            </a:r>
            <a:r>
              <a:rPr lang="en-GB" sz="1600" dirty="0" err="1" smtClean="0">
                <a:solidFill>
                  <a:srgbClr val="252C64"/>
                </a:solidFill>
              </a:rPr>
              <a:t>za</a:t>
            </a:r>
            <a:r>
              <a:rPr lang="en-GB" sz="1600" dirty="0" smtClean="0">
                <a:solidFill>
                  <a:srgbClr val="252C64"/>
                </a:solidFill>
              </a:rPr>
              <a:t> </a:t>
            </a:r>
            <a:r>
              <a:rPr lang="en-GB" sz="1600" dirty="0" err="1">
                <a:solidFill>
                  <a:srgbClr val="252C64"/>
                </a:solidFill>
              </a:rPr>
              <a:t>poučevanje</a:t>
            </a:r>
            <a:r>
              <a:rPr lang="sl-SI" sz="1600" dirty="0">
                <a:solidFill>
                  <a:srgbClr val="252C64"/>
                </a:solidFill>
              </a:rPr>
              <a:t> (STA</a:t>
            </a:r>
            <a:r>
              <a:rPr lang="sl-SI" sz="1600" dirty="0" smtClean="0">
                <a:solidFill>
                  <a:srgbClr val="252C64"/>
                </a:solidFill>
              </a:rPr>
              <a:t>),</a:t>
            </a:r>
          </a:p>
          <a:p>
            <a:pPr lvl="2">
              <a:buFontTx/>
              <a:buChar char="-"/>
            </a:pPr>
            <a:r>
              <a:rPr lang="sl-SI" sz="1400" dirty="0" smtClean="0">
                <a:solidFill>
                  <a:srgbClr val="252C64"/>
                </a:solidFill>
              </a:rPr>
              <a:t>2 (oz. 5) dni do 2 mesecev</a:t>
            </a:r>
          </a:p>
          <a:p>
            <a:pPr lvl="2">
              <a:buFontTx/>
              <a:buChar char="-"/>
            </a:pPr>
            <a:r>
              <a:rPr lang="sl-SI" sz="1400" dirty="0" smtClean="0">
                <a:solidFill>
                  <a:srgbClr val="252C64"/>
                </a:solidFill>
              </a:rPr>
              <a:t>8 (oz. 4) ure predavanj</a:t>
            </a:r>
            <a:endParaRPr lang="sl-SI" sz="1400" dirty="0">
              <a:solidFill>
                <a:srgbClr val="252C64"/>
              </a:solidFill>
            </a:endParaRPr>
          </a:p>
          <a:p>
            <a:pPr lvl="1">
              <a:buFontTx/>
              <a:buChar char="-"/>
            </a:pPr>
            <a:r>
              <a:rPr lang="en-GB" sz="1600" dirty="0" err="1">
                <a:solidFill>
                  <a:srgbClr val="252C64"/>
                </a:solidFill>
              </a:rPr>
              <a:t>mobilnost</a:t>
            </a:r>
            <a:r>
              <a:rPr lang="en-GB" sz="1600" dirty="0">
                <a:solidFill>
                  <a:srgbClr val="252C64"/>
                </a:solidFill>
              </a:rPr>
              <a:t> </a:t>
            </a:r>
            <a:r>
              <a:rPr lang="en-GB" sz="1600" dirty="0" err="1" smtClean="0">
                <a:solidFill>
                  <a:srgbClr val="252C64"/>
                </a:solidFill>
              </a:rPr>
              <a:t>za</a:t>
            </a:r>
            <a:r>
              <a:rPr lang="en-GB" sz="1600" dirty="0" smtClean="0">
                <a:solidFill>
                  <a:srgbClr val="252C64"/>
                </a:solidFill>
              </a:rPr>
              <a:t> </a:t>
            </a:r>
            <a:r>
              <a:rPr lang="en-GB" sz="1600" dirty="0" err="1">
                <a:solidFill>
                  <a:srgbClr val="252C64"/>
                </a:solidFill>
              </a:rPr>
              <a:t>usposabljanje</a:t>
            </a:r>
            <a:r>
              <a:rPr lang="sl-SI" sz="1600" dirty="0">
                <a:solidFill>
                  <a:srgbClr val="252C64"/>
                </a:solidFill>
              </a:rPr>
              <a:t> (STT</a:t>
            </a:r>
            <a:r>
              <a:rPr lang="sl-SI" sz="1600" dirty="0" smtClean="0">
                <a:solidFill>
                  <a:srgbClr val="252C64"/>
                </a:solidFill>
              </a:rPr>
              <a:t>).</a:t>
            </a:r>
          </a:p>
          <a:p>
            <a:pPr lvl="2">
              <a:buFontTx/>
              <a:buChar char="-"/>
            </a:pPr>
            <a:r>
              <a:rPr lang="sl-SI" sz="1400" dirty="0">
                <a:solidFill>
                  <a:srgbClr val="252C64"/>
                </a:solidFill>
              </a:rPr>
              <a:t>2 (oz. 5) dni do 2 </a:t>
            </a:r>
            <a:r>
              <a:rPr lang="sl-SI" sz="1400" dirty="0" smtClean="0">
                <a:solidFill>
                  <a:srgbClr val="252C64"/>
                </a:solidFill>
              </a:rPr>
              <a:t>mesecev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5</a:t>
            </a:fld>
            <a:endParaRPr lang="en-GB" altLang="sl-SI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1940" y="3895615"/>
            <a:ext cx="8564880" cy="974788"/>
          </a:xfrm>
          <a:prstGeom prst="rect">
            <a:avLst/>
          </a:prstGeom>
          <a:noFill/>
          <a:ln w="9525">
            <a:solidFill>
              <a:srgbClr val="109647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sl-SI" sz="1800" kern="0" dirty="0" smtClean="0">
                <a:solidFill>
                  <a:srgbClr val="252C64"/>
                </a:solidFill>
              </a:rPr>
              <a:t>Upravičene DRŽAVE:</a:t>
            </a:r>
          </a:p>
          <a:p>
            <a:pPr marL="457200" lvl="1" indent="0">
              <a:buFontTx/>
              <a:buNone/>
            </a:pPr>
            <a:r>
              <a:rPr lang="sl-SI" sz="1600" b="1" kern="0" dirty="0" smtClean="0">
                <a:solidFill>
                  <a:srgbClr val="CF202E"/>
                </a:solidFill>
              </a:rPr>
              <a:t>KA103</a:t>
            </a:r>
          </a:p>
          <a:p>
            <a:pPr lvl="1">
              <a:buFontTx/>
              <a:buChar char="-"/>
            </a:pPr>
            <a:r>
              <a:rPr lang="sl-SI" sz="1600" kern="0" dirty="0" smtClean="0">
                <a:solidFill>
                  <a:srgbClr val="252C64"/>
                </a:solidFill>
              </a:rPr>
              <a:t>programske države</a:t>
            </a:r>
            <a:endParaRPr lang="sl-SI" sz="1400" kern="0" dirty="0">
              <a:solidFill>
                <a:srgbClr val="252C64"/>
              </a:solidFill>
            </a:endParaRPr>
          </a:p>
          <a:p>
            <a:pPr marL="457200" lvl="1" indent="0">
              <a:buNone/>
            </a:pPr>
            <a:endParaRPr lang="sl-SI" sz="1600" kern="0" dirty="0" smtClean="0"/>
          </a:p>
          <a:p>
            <a:pPr lvl="1">
              <a:buFontTx/>
              <a:buChar char="-"/>
            </a:pPr>
            <a:endParaRPr lang="sl-SI" sz="1600" kern="0" dirty="0" smtClean="0"/>
          </a:p>
          <a:p>
            <a:pPr marL="457200" lvl="1" indent="0">
              <a:buFontTx/>
              <a:buNone/>
            </a:pPr>
            <a:r>
              <a:rPr lang="sl-SI" sz="1600" b="1" kern="0" dirty="0" smtClean="0">
                <a:solidFill>
                  <a:srgbClr val="CF202E"/>
                </a:solidFill>
              </a:rPr>
              <a:t>KA107</a:t>
            </a:r>
          </a:p>
          <a:p>
            <a:pPr lvl="1">
              <a:buFontTx/>
              <a:buChar char="-"/>
            </a:pPr>
            <a:r>
              <a:rPr lang="sl-SI" sz="1600" kern="0" dirty="0" smtClean="0">
                <a:solidFill>
                  <a:srgbClr val="252C64"/>
                </a:solidFill>
              </a:rPr>
              <a:t>partnerske države</a:t>
            </a:r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1940" y="5042856"/>
            <a:ext cx="8564880" cy="974788"/>
          </a:xfrm>
          <a:prstGeom prst="rect">
            <a:avLst/>
          </a:prstGeom>
          <a:noFill/>
          <a:ln w="9525">
            <a:solidFill>
              <a:srgbClr val="109647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sl-SI" sz="1800" kern="0" dirty="0" smtClean="0">
                <a:solidFill>
                  <a:srgbClr val="252C64"/>
                </a:solidFill>
              </a:rPr>
              <a:t>TRAJANJE projektov:</a:t>
            </a:r>
          </a:p>
          <a:p>
            <a:pPr marL="457200" lvl="1" indent="0">
              <a:buFontTx/>
              <a:buNone/>
            </a:pPr>
            <a:r>
              <a:rPr lang="sl-SI" sz="1600" b="1" kern="0" dirty="0" smtClean="0">
                <a:solidFill>
                  <a:srgbClr val="CF202E"/>
                </a:solidFill>
              </a:rPr>
              <a:t>KA103</a:t>
            </a:r>
          </a:p>
          <a:p>
            <a:pPr lvl="1">
              <a:buFontTx/>
              <a:buChar char="-"/>
            </a:pPr>
            <a:r>
              <a:rPr lang="sl-SI" sz="1600" kern="0" dirty="0" smtClean="0">
                <a:solidFill>
                  <a:srgbClr val="252C64"/>
                </a:solidFill>
              </a:rPr>
              <a:t>16 ali 24 mes.</a:t>
            </a:r>
            <a:endParaRPr lang="sl-SI" sz="1400" kern="0" dirty="0">
              <a:solidFill>
                <a:srgbClr val="252C64"/>
              </a:solidFill>
            </a:endParaRPr>
          </a:p>
          <a:p>
            <a:pPr marL="457200" lvl="1" indent="0">
              <a:buNone/>
            </a:pPr>
            <a:endParaRPr lang="sl-SI" sz="1600" kern="0" dirty="0" smtClean="0"/>
          </a:p>
          <a:p>
            <a:pPr lvl="1">
              <a:buFontTx/>
              <a:buChar char="-"/>
            </a:pPr>
            <a:endParaRPr lang="sl-SI" sz="1600" kern="0" dirty="0" smtClean="0"/>
          </a:p>
          <a:p>
            <a:pPr marL="457200" lvl="1" indent="0">
              <a:buFontTx/>
              <a:buNone/>
            </a:pPr>
            <a:r>
              <a:rPr lang="sl-SI" sz="1600" b="1" kern="0" dirty="0" smtClean="0">
                <a:solidFill>
                  <a:srgbClr val="CF202E"/>
                </a:solidFill>
              </a:rPr>
              <a:t>KA107</a:t>
            </a:r>
          </a:p>
          <a:p>
            <a:pPr lvl="1">
              <a:buFontTx/>
              <a:buChar char="-"/>
            </a:pPr>
            <a:r>
              <a:rPr lang="sl-SI" sz="1600" kern="0" dirty="0" smtClean="0">
                <a:solidFill>
                  <a:srgbClr val="252C64"/>
                </a:solidFill>
              </a:rPr>
              <a:t>24 ali 36 mes.</a:t>
            </a:r>
          </a:p>
          <a:p>
            <a:pPr marL="0" indent="0">
              <a:buFontTx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7502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2" y="571500"/>
            <a:ext cx="7033260" cy="1143000"/>
          </a:xfrm>
        </p:spPr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Vodnik za prijavitelje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700732" y="2655857"/>
            <a:ext cx="5176568" cy="2651185"/>
          </a:xfrm>
        </p:spPr>
        <p:txBody>
          <a:bodyPr/>
          <a:lstStyle/>
          <a:p>
            <a:r>
              <a:rPr lang="it-IT" sz="2000" dirty="0">
                <a:solidFill>
                  <a:srgbClr val="252C64"/>
                </a:solidFill>
              </a:rPr>
              <a:t>DEL A: </a:t>
            </a:r>
            <a:r>
              <a:rPr lang="sl-SI" sz="2000" dirty="0">
                <a:solidFill>
                  <a:srgbClr val="252C64"/>
                </a:solidFill>
              </a:rPr>
              <a:t>S</a:t>
            </a:r>
            <a:r>
              <a:rPr lang="it-IT" sz="2000" dirty="0" smtClean="0">
                <a:solidFill>
                  <a:srgbClr val="252C64"/>
                </a:solidFill>
              </a:rPr>
              <a:t>plošne informacije o programu </a:t>
            </a:r>
            <a:r>
              <a:rPr lang="sl-SI" sz="2000" dirty="0" smtClean="0">
                <a:solidFill>
                  <a:srgbClr val="252C64"/>
                </a:solidFill>
              </a:rPr>
              <a:t>E</a:t>
            </a:r>
            <a:r>
              <a:rPr lang="it-IT" sz="2000" dirty="0" smtClean="0">
                <a:solidFill>
                  <a:srgbClr val="252C64"/>
                </a:solidFill>
              </a:rPr>
              <a:t>rasmus+ </a:t>
            </a:r>
            <a:endParaRPr lang="sl-SI" sz="2000" dirty="0" smtClean="0">
              <a:solidFill>
                <a:srgbClr val="252C64"/>
              </a:solidFill>
            </a:endParaRPr>
          </a:p>
          <a:p>
            <a:r>
              <a:rPr lang="pl-PL" sz="2000" dirty="0" smtClean="0">
                <a:solidFill>
                  <a:srgbClr val="252C64"/>
                </a:solidFill>
              </a:rPr>
              <a:t>DEL B: Informacije o ukrepih, zajetih v ta vodnik </a:t>
            </a:r>
          </a:p>
          <a:p>
            <a:pPr lvl="1"/>
            <a:r>
              <a:rPr lang="sl-SI" sz="1800" b="0" dirty="0">
                <a:solidFill>
                  <a:srgbClr val="CF202E"/>
                </a:solidFill>
              </a:rPr>
              <a:t>Merila za upravičenost - podrobneje: </a:t>
            </a:r>
            <a:r>
              <a:rPr lang="sl-SI" sz="1800" b="0" dirty="0">
                <a:solidFill>
                  <a:srgbClr val="CF202E"/>
                </a:solidFill>
                <a:hlinkClick r:id="rId2"/>
              </a:rPr>
              <a:t>VODNIK</a:t>
            </a:r>
            <a:r>
              <a:rPr lang="sl-SI" sz="1800" b="0" dirty="0">
                <a:solidFill>
                  <a:srgbClr val="CF202E"/>
                </a:solidFill>
              </a:rPr>
              <a:t> za prijavitelje (str. </a:t>
            </a:r>
            <a:r>
              <a:rPr lang="sl-SI" sz="1800" b="0" dirty="0" smtClean="0">
                <a:solidFill>
                  <a:srgbClr val="CF202E"/>
                </a:solidFill>
              </a:rPr>
              <a:t>33 </a:t>
            </a:r>
            <a:r>
              <a:rPr lang="sl-SI" sz="1800" b="0" dirty="0">
                <a:solidFill>
                  <a:srgbClr val="CF202E"/>
                </a:solidFill>
                <a:sym typeface="Wingdings" panose="05000000000000000000" pitchFamily="2" charset="2"/>
              </a:rPr>
              <a:t></a:t>
            </a:r>
            <a:r>
              <a:rPr lang="sl-SI" sz="1800" b="0" dirty="0" smtClean="0">
                <a:solidFill>
                  <a:srgbClr val="CF202E"/>
                </a:solidFill>
                <a:sym typeface="Wingdings" panose="05000000000000000000" pitchFamily="2" charset="2"/>
              </a:rPr>
              <a:t>)</a:t>
            </a:r>
            <a:endParaRPr lang="pl-PL" sz="1800" dirty="0" smtClean="0">
              <a:solidFill>
                <a:srgbClr val="CF202E"/>
              </a:solidFill>
            </a:endParaRPr>
          </a:p>
          <a:p>
            <a:r>
              <a:rPr lang="pl-PL" sz="2000" dirty="0" smtClean="0">
                <a:solidFill>
                  <a:srgbClr val="252C64"/>
                </a:solidFill>
              </a:rPr>
              <a:t>DEL C: Informacije za prijavitelje </a:t>
            </a:r>
            <a:r>
              <a:rPr lang="pl-PL" sz="2000" b="0" dirty="0" smtClean="0">
                <a:solidFill>
                  <a:srgbClr val="252C64"/>
                </a:solidFill>
              </a:rPr>
              <a:t>(administrativni okvir)</a:t>
            </a:r>
            <a:endParaRPr lang="sl-SI" sz="1800" b="0" dirty="0" smtClean="0">
              <a:solidFill>
                <a:srgbClr val="252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6</a:t>
            </a:fld>
            <a:endParaRPr lang="en-GB" alt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6" t="670" b="-1"/>
          <a:stretch/>
        </p:blipFill>
        <p:spPr>
          <a:xfrm>
            <a:off x="352425" y="1714500"/>
            <a:ext cx="3076575" cy="4233376"/>
          </a:xfrm>
          <a:prstGeom prst="rect">
            <a:avLst/>
          </a:prstGeom>
          <a:ln>
            <a:solidFill>
              <a:srgbClr val="252C64"/>
            </a:solidFill>
          </a:ln>
        </p:spPr>
      </p:pic>
    </p:spTree>
    <p:extLst>
      <p:ext uri="{BB962C8B-B14F-4D97-AF65-F5344CB8AC3E}">
        <p14:creationId xmlns:p14="http://schemas.microsoft.com/office/powerpoint/2010/main" val="38600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NA CMEPIUS – vaša INSTITUCIJA</a:t>
            </a:r>
            <a:endParaRPr lang="en-GB" dirty="0">
              <a:solidFill>
                <a:srgbClr val="252C6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207073"/>
              </p:ext>
            </p:extLst>
          </p:nvPr>
        </p:nvGraphicFramePr>
        <p:xfrm>
          <a:off x="282575" y="1981200"/>
          <a:ext cx="8564563" cy="390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7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905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2222640"/>
              </p:ext>
            </p:extLst>
          </p:nvPr>
        </p:nvGraphicFramePr>
        <p:xfrm>
          <a:off x="590204" y="1571104"/>
          <a:ext cx="7225838" cy="31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1215390"/>
            <a:ext cx="7149638" cy="662940"/>
          </a:xfrm>
        </p:spPr>
        <p:txBody>
          <a:bodyPr/>
          <a:lstStyle/>
          <a:p>
            <a:r>
              <a:rPr lang="sl-SI" sz="3400" dirty="0" smtClean="0">
                <a:solidFill>
                  <a:srgbClr val="252C64"/>
                </a:solidFill>
              </a:rPr>
              <a:t>Faze projektnega cikla KA103 in KA107</a:t>
            </a:r>
            <a:endParaRPr lang="en-GB" sz="3400" dirty="0">
              <a:solidFill>
                <a:srgbClr val="252C64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61995" y="2174225"/>
          <a:ext cx="8096654" cy="377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8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1185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252C64"/>
                </a:solidFill>
              </a:rPr>
              <a:t>Načrtovanje projekta</a:t>
            </a:r>
            <a:endParaRPr lang="en-GB" dirty="0">
              <a:solidFill>
                <a:srgbClr val="252C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4" y="1981200"/>
            <a:ext cx="6885016" cy="3901440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solidFill>
                  <a:srgbClr val="CF202E"/>
                </a:solidFill>
              </a:rPr>
              <a:t>Analiza potreb </a:t>
            </a:r>
            <a:r>
              <a:rPr lang="sl-SI" sz="2400" dirty="0" smtClean="0">
                <a:solidFill>
                  <a:srgbClr val="252C64"/>
                </a:solidFill>
              </a:rPr>
              <a:t>institucije, ob upoštevanju: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EPS in institucionalne strategije,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ciljev programa E+,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ciljev akcije KA1,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relevantnih strateških dokumentov s področja HE.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CF202E"/>
                </a:solidFill>
              </a:rPr>
              <a:t>Načrtovanje</a:t>
            </a:r>
            <a:r>
              <a:rPr lang="sl-SI" sz="2400" dirty="0" smtClean="0">
                <a:solidFill>
                  <a:srgbClr val="252C64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tipa/-ov,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števila,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trajanja in 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252C64"/>
                </a:solidFill>
              </a:rPr>
              <a:t>smeri mobilnosti.</a:t>
            </a:r>
            <a:endParaRPr lang="sl-SI" sz="2000" dirty="0">
              <a:solidFill>
                <a:srgbClr val="252C64"/>
              </a:solidFill>
            </a:endParaRPr>
          </a:p>
          <a:p>
            <a:pPr marL="0" indent="0">
              <a:buNone/>
            </a:pPr>
            <a:endParaRPr lang="sl-SI" sz="2400" b="0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6B52-9669-46D1-8576-1993C4D391AB}" type="slidenum">
              <a:rPr lang="en-GB" altLang="sl-SI" smtClean="0"/>
              <a:pPr/>
              <a:t>9</a:t>
            </a:fld>
            <a:endParaRPr lang="en-GB" altLang="sl-SI"/>
          </a:p>
        </p:txBody>
      </p:sp>
      <p:grpSp>
        <p:nvGrpSpPr>
          <p:cNvPr id="5" name="Group 4"/>
          <p:cNvGrpSpPr/>
          <p:nvPr/>
        </p:nvGrpSpPr>
        <p:grpSpPr>
          <a:xfrm>
            <a:off x="281940" y="1981200"/>
            <a:ext cx="3173754" cy="3173754"/>
            <a:chOff x="2390176" y="230988"/>
            <a:chExt cx="3173754" cy="3173754"/>
          </a:xfrm>
        </p:grpSpPr>
        <p:sp>
          <p:nvSpPr>
            <p:cNvPr id="6" name="Pie 5"/>
            <p:cNvSpPr/>
            <p:nvPr/>
          </p:nvSpPr>
          <p:spPr>
            <a:xfrm>
              <a:off x="2390176" y="230988"/>
              <a:ext cx="3173754" cy="3173754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 txBox="1"/>
            <p:nvPr/>
          </p:nvSpPr>
          <p:spPr>
            <a:xfrm>
              <a:off x="2707929" y="888786"/>
              <a:ext cx="1171266" cy="869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Pred-faza: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600" kern="1200" dirty="0" smtClean="0">
                  <a:solidFill>
                    <a:srgbClr val="252C64"/>
                  </a:solidFill>
                </a:rPr>
                <a:t>načrtovanje</a:t>
              </a:r>
              <a:endParaRPr lang="en-US" sz="1600" kern="1200" dirty="0">
                <a:solidFill>
                  <a:srgbClr val="252C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3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soc">
  <a:themeElements>
    <a:clrScheme name="CMEPIUS">
      <a:dk1>
        <a:srgbClr val="2E3192"/>
      </a:dk1>
      <a:lt1>
        <a:srgbClr val="FFFFFF"/>
      </a:lt1>
      <a:dk2>
        <a:srgbClr val="2E3192"/>
      </a:dk2>
      <a:lt2>
        <a:srgbClr val="FFFFFF"/>
      </a:lt2>
      <a:accent1>
        <a:srgbClr val="FEBC11"/>
      </a:accent1>
      <a:accent2>
        <a:srgbClr val="FFFFFF"/>
      </a:accent2>
      <a:accent3>
        <a:srgbClr val="2E3192"/>
      </a:accent3>
      <a:accent4>
        <a:srgbClr val="48A1FA"/>
      </a:accent4>
      <a:accent5>
        <a:srgbClr val="4472C4"/>
      </a:accent5>
      <a:accent6>
        <a:srgbClr val="BFBFBF"/>
      </a:accent6>
      <a:hlink>
        <a:srgbClr val="2E3192"/>
      </a:hlink>
      <a:folHlink>
        <a:srgbClr val="48A1FA"/>
      </a:folHlink>
    </a:clrScheme>
    <a:fontScheme name="model soc">
      <a:majorFont>
        <a:latin typeface="Futura Md B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 s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s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s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s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s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s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s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912AFA4-AE3D-4131-A052-C60A656B56A0}" vid="{772D2A87-4693-4D82-82E7-ADE06A8BF0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CME+_4_3-OSNOVNI_slo</Template>
  <TotalTime>430</TotalTime>
  <Words>708</Words>
  <Application>Microsoft Office PowerPoint</Application>
  <PresentationFormat>On-screen Show (4:3)</PresentationFormat>
  <Paragraphs>168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 Md BT</vt:lpstr>
      <vt:lpstr>Times New Roman</vt:lpstr>
      <vt:lpstr>Trebuchet MS</vt:lpstr>
      <vt:lpstr>Wingdings</vt:lpstr>
      <vt:lpstr>model soc</vt:lpstr>
      <vt:lpstr>Razpis Erasmus+ 2020</vt:lpstr>
      <vt:lpstr>Slovar ERASMUS+</vt:lpstr>
      <vt:lpstr>PowerPoint Presentation</vt:lpstr>
      <vt:lpstr>KA1? Mobilnosti v visokem šolstvu KA103 in KA107</vt:lpstr>
      <vt:lpstr>Merila za upravičenost</vt:lpstr>
      <vt:lpstr>Vodnik za prijavitelje</vt:lpstr>
      <vt:lpstr>NA CMEPIUS – vaša INSTITUCIJA</vt:lpstr>
      <vt:lpstr>Faze projektnega cikla KA103 in KA107</vt:lpstr>
      <vt:lpstr>Načrtovanje projekta</vt:lpstr>
      <vt:lpstr>I. faza: priprava na mobilnost</vt:lpstr>
      <vt:lpstr>II. faza: izvedba mobilnosti</vt:lpstr>
      <vt:lpstr>III. faza: „follow-up“</vt:lpstr>
      <vt:lpstr>Kakovost … </vt:lpstr>
      <vt:lpstr>Vam v pomoč … </vt:lpstr>
      <vt:lpstr>Koordinatorji akcij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Erasmus+ 2019</dc:title>
  <dc:creator>Petra Bevek</dc:creator>
  <cp:lastModifiedBy>Jelena Štrbac Nemec</cp:lastModifiedBy>
  <cp:revision>27</cp:revision>
  <dcterms:created xsi:type="dcterms:W3CDTF">2018-11-09T09:08:43Z</dcterms:created>
  <dcterms:modified xsi:type="dcterms:W3CDTF">2019-12-02T09:18:41Z</dcterms:modified>
</cp:coreProperties>
</file>